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756" r:id="rId5"/>
  </p:sldMasterIdLst>
  <p:notesMasterIdLst>
    <p:notesMasterId r:id="rId17"/>
  </p:notesMasterIdLst>
  <p:handoutMasterIdLst>
    <p:handoutMasterId r:id="rId18"/>
  </p:handoutMasterIdLst>
  <p:sldIdLst>
    <p:sldId id="324" r:id="rId6"/>
    <p:sldId id="348" r:id="rId7"/>
    <p:sldId id="341" r:id="rId8"/>
    <p:sldId id="350" r:id="rId9"/>
    <p:sldId id="342" r:id="rId10"/>
    <p:sldId id="354" r:id="rId11"/>
    <p:sldId id="343" r:id="rId12"/>
    <p:sldId id="355" r:id="rId13"/>
    <p:sldId id="344" r:id="rId14"/>
    <p:sldId id="349" r:id="rId15"/>
    <p:sldId id="353" r:id="rId16"/>
  </p:sldIdLst>
  <p:sldSz cx="12192000" cy="6858000"/>
  <p:notesSz cx="6858000" cy="116205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letusosa" id="{B3E019E4-7172-B24B-BEC5-8F3A464863B8}">
          <p14:sldIdLst>
            <p14:sldId id="324"/>
            <p14:sldId id="348"/>
            <p14:sldId id="341"/>
            <p14:sldId id="350"/>
            <p14:sldId id="342"/>
            <p14:sldId id="354"/>
            <p14:sldId id="343"/>
            <p14:sldId id="355"/>
            <p14:sldId id="344"/>
            <p14:sldId id="349"/>
            <p14:sldId id="35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47B721-4F7F-46F4-A843-212CCBF7E56B}" v="87" dt="2023-05-16T07:58:54.479"/>
    <p1510:client id="{FC94F323-BFE3-42A3-9A62-444DCBACDED0}" v="149" dt="2023-05-15T10:40:00.1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05"/>
    <p:restoredTop sz="96327"/>
  </p:normalViewPr>
  <p:slideViewPr>
    <p:cSldViewPr snapToGrid="0">
      <p:cViewPr varScale="1">
        <p:scale>
          <a:sx n="67" d="100"/>
          <a:sy n="67" d="100"/>
        </p:scale>
        <p:origin x="6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min Jaanto" userId="5e4c12d3-6410-4eda-887d-778d3dc8fa89" providerId="ADAL" clId="{0047B721-4F7F-46F4-A843-212CCBF7E56B}"/>
    <pc:docChg chg="undo custSel addSld delSld modSld sldOrd addMainMaster delMainMaster modMainMaster modSection">
      <pc:chgData name="Jasmin Jaanto" userId="5e4c12d3-6410-4eda-887d-778d3dc8fa89" providerId="ADAL" clId="{0047B721-4F7F-46F4-A843-212CCBF7E56B}" dt="2023-05-16T08:00:02.253" v="275" actId="478"/>
      <pc:docMkLst>
        <pc:docMk/>
      </pc:docMkLst>
      <pc:sldChg chg="del">
        <pc:chgData name="Jasmin Jaanto" userId="5e4c12d3-6410-4eda-887d-778d3dc8fa89" providerId="ADAL" clId="{0047B721-4F7F-46F4-A843-212CCBF7E56B}" dt="2023-05-15T12:56:31.309" v="96" actId="47"/>
        <pc:sldMkLst>
          <pc:docMk/>
          <pc:sldMk cId="1961668335" sldId="337"/>
        </pc:sldMkLst>
      </pc:sldChg>
      <pc:sldChg chg="del ord">
        <pc:chgData name="Jasmin Jaanto" userId="5e4c12d3-6410-4eda-887d-778d3dc8fa89" providerId="ADAL" clId="{0047B721-4F7F-46F4-A843-212CCBF7E56B}" dt="2023-05-15T12:55:19.008" v="78" actId="47"/>
        <pc:sldMkLst>
          <pc:docMk/>
          <pc:sldMk cId="2106116478" sldId="338"/>
        </pc:sldMkLst>
      </pc:sldChg>
      <pc:sldChg chg="modSp del mod">
        <pc:chgData name="Jasmin Jaanto" userId="5e4c12d3-6410-4eda-887d-778d3dc8fa89" providerId="ADAL" clId="{0047B721-4F7F-46F4-A843-212CCBF7E56B}" dt="2023-05-15T13:04:59.217" v="177" actId="2696"/>
        <pc:sldMkLst>
          <pc:docMk/>
          <pc:sldMk cId="3126241837" sldId="339"/>
        </pc:sldMkLst>
        <pc:spChg chg="mod">
          <ac:chgData name="Jasmin Jaanto" userId="5e4c12d3-6410-4eda-887d-778d3dc8fa89" providerId="ADAL" clId="{0047B721-4F7F-46F4-A843-212CCBF7E56B}" dt="2023-05-15T13:00:29.937" v="142" actId="1076"/>
          <ac:spMkLst>
            <pc:docMk/>
            <pc:sldMk cId="3126241837" sldId="339"/>
            <ac:spMk id="12" creationId="{8864B07A-EAE3-0D0F-68A5-C1CD8846ADB6}"/>
          </ac:spMkLst>
        </pc:spChg>
      </pc:sldChg>
      <pc:sldChg chg="add del">
        <pc:chgData name="Jasmin Jaanto" userId="5e4c12d3-6410-4eda-887d-778d3dc8fa89" providerId="ADAL" clId="{0047B721-4F7F-46F4-A843-212CCBF7E56B}" dt="2023-05-15T12:49:08.232" v="50"/>
        <pc:sldMkLst>
          <pc:docMk/>
          <pc:sldMk cId="1331154175" sldId="340"/>
        </pc:sldMkLst>
      </pc:sldChg>
      <pc:sldChg chg="ord">
        <pc:chgData name="Jasmin Jaanto" userId="5e4c12d3-6410-4eda-887d-778d3dc8fa89" providerId="ADAL" clId="{0047B721-4F7F-46F4-A843-212CCBF7E56B}" dt="2023-05-15T12:54:45.922" v="69"/>
        <pc:sldMkLst>
          <pc:docMk/>
          <pc:sldMk cId="1764426162" sldId="341"/>
        </pc:sldMkLst>
      </pc:sldChg>
      <pc:sldChg chg="ord">
        <pc:chgData name="Jasmin Jaanto" userId="5e4c12d3-6410-4eda-887d-778d3dc8fa89" providerId="ADAL" clId="{0047B721-4F7F-46F4-A843-212CCBF7E56B}" dt="2023-05-15T12:55:22.100" v="80"/>
        <pc:sldMkLst>
          <pc:docMk/>
          <pc:sldMk cId="2855881832" sldId="342"/>
        </pc:sldMkLst>
      </pc:sldChg>
      <pc:sldChg chg="ord">
        <pc:chgData name="Jasmin Jaanto" userId="5e4c12d3-6410-4eda-887d-778d3dc8fa89" providerId="ADAL" clId="{0047B721-4F7F-46F4-A843-212CCBF7E56B}" dt="2023-05-15T12:55:57.564" v="87"/>
        <pc:sldMkLst>
          <pc:docMk/>
          <pc:sldMk cId="3392904618" sldId="343"/>
        </pc:sldMkLst>
      </pc:sldChg>
      <pc:sldChg chg="ord">
        <pc:chgData name="Jasmin Jaanto" userId="5e4c12d3-6410-4eda-887d-778d3dc8fa89" providerId="ADAL" clId="{0047B721-4F7F-46F4-A843-212CCBF7E56B}" dt="2023-05-15T12:56:19.957" v="93"/>
        <pc:sldMkLst>
          <pc:docMk/>
          <pc:sldMk cId="1628083880" sldId="344"/>
        </pc:sldMkLst>
      </pc:sldChg>
      <pc:sldChg chg="del">
        <pc:chgData name="Jasmin Jaanto" userId="5e4c12d3-6410-4eda-887d-778d3dc8fa89" providerId="ADAL" clId="{0047B721-4F7F-46F4-A843-212CCBF7E56B}" dt="2023-05-15T12:56:30.354" v="95" actId="47"/>
        <pc:sldMkLst>
          <pc:docMk/>
          <pc:sldMk cId="3876981925" sldId="345"/>
        </pc:sldMkLst>
      </pc:sldChg>
      <pc:sldChg chg="addSp delSp modSp del">
        <pc:chgData name="Jasmin Jaanto" userId="5e4c12d3-6410-4eda-887d-778d3dc8fa89" providerId="ADAL" clId="{0047B721-4F7F-46F4-A843-212CCBF7E56B}" dt="2023-05-15T12:54:41.682" v="67" actId="2696"/>
        <pc:sldMkLst>
          <pc:docMk/>
          <pc:sldMk cId="2839279275" sldId="346"/>
        </pc:sldMkLst>
        <pc:spChg chg="mod">
          <ac:chgData name="Jasmin Jaanto" userId="5e4c12d3-6410-4eda-887d-778d3dc8fa89" providerId="ADAL" clId="{0047B721-4F7F-46F4-A843-212CCBF7E56B}" dt="2023-05-15T12:37:54.345" v="15"/>
          <ac:spMkLst>
            <pc:docMk/>
            <pc:sldMk cId="2839279275" sldId="346"/>
            <ac:spMk id="2" creationId="{22F64BF1-443A-6EB4-FB76-35AE7A47ACBC}"/>
          </ac:spMkLst>
        </pc:spChg>
        <pc:spChg chg="mod">
          <ac:chgData name="Jasmin Jaanto" userId="5e4c12d3-6410-4eda-887d-778d3dc8fa89" providerId="ADAL" clId="{0047B721-4F7F-46F4-A843-212CCBF7E56B}" dt="2023-05-15T12:37:54.345" v="15"/>
          <ac:spMkLst>
            <pc:docMk/>
            <pc:sldMk cId="2839279275" sldId="346"/>
            <ac:spMk id="3" creationId="{A8BD3BF8-55E8-50C1-BE6C-2875286E197A}"/>
          </ac:spMkLst>
        </pc:spChg>
        <pc:spChg chg="add del mod">
          <ac:chgData name="Jasmin Jaanto" userId="5e4c12d3-6410-4eda-887d-778d3dc8fa89" providerId="ADAL" clId="{0047B721-4F7F-46F4-A843-212CCBF7E56B}" dt="2023-05-15T12:37:54.345" v="15"/>
          <ac:spMkLst>
            <pc:docMk/>
            <pc:sldMk cId="2839279275" sldId="346"/>
            <ac:spMk id="4" creationId="{8AB1EC87-C2F3-C58B-F963-B97BD546126E}"/>
          </ac:spMkLst>
        </pc:spChg>
        <pc:spChg chg="add del mod">
          <ac:chgData name="Jasmin Jaanto" userId="5e4c12d3-6410-4eda-887d-778d3dc8fa89" providerId="ADAL" clId="{0047B721-4F7F-46F4-A843-212CCBF7E56B}" dt="2023-05-15T12:37:54.345" v="15"/>
          <ac:spMkLst>
            <pc:docMk/>
            <pc:sldMk cId="2839279275" sldId="346"/>
            <ac:spMk id="5" creationId="{EE5E575E-6D9F-BF09-741B-6E3FF900CDFD}"/>
          </ac:spMkLst>
        </pc:spChg>
        <pc:spChg chg="add del mod">
          <ac:chgData name="Jasmin Jaanto" userId="5e4c12d3-6410-4eda-887d-778d3dc8fa89" providerId="ADAL" clId="{0047B721-4F7F-46F4-A843-212CCBF7E56B}" dt="2023-05-15T12:37:54.345" v="15"/>
          <ac:spMkLst>
            <pc:docMk/>
            <pc:sldMk cId="2839279275" sldId="346"/>
            <ac:spMk id="6" creationId="{B52AFDAD-8E8F-E9ED-6B91-FFE122DB30C9}"/>
          </ac:spMkLst>
        </pc:spChg>
      </pc:sldChg>
      <pc:sldChg chg="del">
        <pc:chgData name="Jasmin Jaanto" userId="5e4c12d3-6410-4eda-887d-778d3dc8fa89" providerId="ADAL" clId="{0047B721-4F7F-46F4-A843-212CCBF7E56B}" dt="2023-05-15T12:56:28.910" v="94" actId="47"/>
        <pc:sldMkLst>
          <pc:docMk/>
          <pc:sldMk cId="2835509648" sldId="347"/>
        </pc:sldMkLst>
      </pc:sldChg>
      <pc:sldChg chg="delSp modSp new mod">
        <pc:chgData name="Jasmin Jaanto" userId="5e4c12d3-6410-4eda-887d-778d3dc8fa89" providerId="ADAL" clId="{0047B721-4F7F-46F4-A843-212CCBF7E56B}" dt="2023-05-15T12:51:13.566" v="66" actId="404"/>
        <pc:sldMkLst>
          <pc:docMk/>
          <pc:sldMk cId="1576185684" sldId="348"/>
        </pc:sldMkLst>
        <pc:spChg chg="mod">
          <ac:chgData name="Jasmin Jaanto" userId="5e4c12d3-6410-4eda-887d-778d3dc8fa89" providerId="ADAL" clId="{0047B721-4F7F-46F4-A843-212CCBF7E56B}" dt="2023-05-15T12:50:59.915" v="59" actId="255"/>
          <ac:spMkLst>
            <pc:docMk/>
            <pc:sldMk cId="1576185684" sldId="348"/>
            <ac:spMk id="2" creationId="{40D1E051-B0D5-DBF5-D9FF-44FF5B2D507F}"/>
          </ac:spMkLst>
        </pc:spChg>
        <pc:spChg chg="mod">
          <ac:chgData name="Jasmin Jaanto" userId="5e4c12d3-6410-4eda-887d-778d3dc8fa89" providerId="ADAL" clId="{0047B721-4F7F-46F4-A843-212CCBF7E56B}" dt="2023-05-15T12:51:13.566" v="66" actId="404"/>
          <ac:spMkLst>
            <pc:docMk/>
            <pc:sldMk cId="1576185684" sldId="348"/>
            <ac:spMk id="3" creationId="{45621813-7D14-A561-868F-36450B725078}"/>
          </ac:spMkLst>
        </pc:spChg>
        <pc:spChg chg="del">
          <ac:chgData name="Jasmin Jaanto" userId="5e4c12d3-6410-4eda-887d-778d3dc8fa89" providerId="ADAL" clId="{0047B721-4F7F-46F4-A843-212CCBF7E56B}" dt="2023-05-15T12:50:53.003" v="58" actId="478"/>
          <ac:spMkLst>
            <pc:docMk/>
            <pc:sldMk cId="1576185684" sldId="348"/>
            <ac:spMk id="4" creationId="{F6B86CB4-9FB4-755D-5A9B-72F5F17CA78D}"/>
          </ac:spMkLst>
        </pc:spChg>
      </pc:sldChg>
      <pc:sldChg chg="delSp modSp new mod ord">
        <pc:chgData name="Jasmin Jaanto" userId="5e4c12d3-6410-4eda-887d-778d3dc8fa89" providerId="ADAL" clId="{0047B721-4F7F-46F4-A843-212CCBF7E56B}" dt="2023-05-16T07:57:15.226" v="257" actId="1076"/>
        <pc:sldMkLst>
          <pc:docMk/>
          <pc:sldMk cId="353187304" sldId="349"/>
        </pc:sldMkLst>
        <pc:spChg chg="mod">
          <ac:chgData name="Jasmin Jaanto" userId="5e4c12d3-6410-4eda-887d-778d3dc8fa89" providerId="ADAL" clId="{0047B721-4F7F-46F4-A843-212CCBF7E56B}" dt="2023-05-16T07:57:15.226" v="257" actId="1076"/>
          <ac:spMkLst>
            <pc:docMk/>
            <pc:sldMk cId="353187304" sldId="349"/>
            <ac:spMk id="2" creationId="{6BA205BF-1ED9-7123-9D91-8587D937C3CD}"/>
          </ac:spMkLst>
        </pc:spChg>
        <pc:spChg chg="del">
          <ac:chgData name="Jasmin Jaanto" userId="5e4c12d3-6410-4eda-887d-778d3dc8fa89" providerId="ADAL" clId="{0047B721-4F7F-46F4-A843-212CCBF7E56B}" dt="2023-05-15T12:55:03.649" v="72" actId="478"/>
          <ac:spMkLst>
            <pc:docMk/>
            <pc:sldMk cId="353187304" sldId="349"/>
            <ac:spMk id="4" creationId="{C66AC96B-03AB-B786-DF5E-D80018D4C389}"/>
          </ac:spMkLst>
        </pc:spChg>
      </pc:sldChg>
      <pc:sldChg chg="delSp modSp new mod ord">
        <pc:chgData name="Jasmin Jaanto" userId="5e4c12d3-6410-4eda-887d-778d3dc8fa89" providerId="ADAL" clId="{0047B721-4F7F-46F4-A843-212CCBF7E56B}" dt="2023-05-15T12:55:42.944" v="85" actId="403"/>
        <pc:sldMkLst>
          <pc:docMk/>
          <pc:sldMk cId="1248486016" sldId="350"/>
        </pc:sldMkLst>
        <pc:spChg chg="mod">
          <ac:chgData name="Jasmin Jaanto" userId="5e4c12d3-6410-4eda-887d-778d3dc8fa89" providerId="ADAL" clId="{0047B721-4F7F-46F4-A843-212CCBF7E56B}" dt="2023-05-15T12:55:42.944" v="85" actId="403"/>
          <ac:spMkLst>
            <pc:docMk/>
            <pc:sldMk cId="1248486016" sldId="350"/>
            <ac:spMk id="3" creationId="{AD16B132-2A2F-2A48-348E-79DFC60203D0}"/>
          </ac:spMkLst>
        </pc:spChg>
        <pc:spChg chg="del">
          <ac:chgData name="Jasmin Jaanto" userId="5e4c12d3-6410-4eda-887d-778d3dc8fa89" providerId="ADAL" clId="{0047B721-4F7F-46F4-A843-212CCBF7E56B}" dt="2023-05-15T12:55:15.552" v="77" actId="478"/>
          <ac:spMkLst>
            <pc:docMk/>
            <pc:sldMk cId="1248486016" sldId="350"/>
            <ac:spMk id="4" creationId="{02ECF3F5-5EC0-366E-CB94-1E51B3AA2901}"/>
          </ac:spMkLst>
        </pc:spChg>
      </pc:sldChg>
      <pc:sldChg chg="delSp modSp new del mod ord">
        <pc:chgData name="Jasmin Jaanto" userId="5e4c12d3-6410-4eda-887d-778d3dc8fa89" providerId="ADAL" clId="{0047B721-4F7F-46F4-A843-212CCBF7E56B}" dt="2023-05-15T13:06:39.102" v="186" actId="47"/>
        <pc:sldMkLst>
          <pc:docMk/>
          <pc:sldMk cId="2828580645" sldId="351"/>
        </pc:sldMkLst>
        <pc:spChg chg="mod">
          <ac:chgData name="Jasmin Jaanto" userId="5e4c12d3-6410-4eda-887d-778d3dc8fa89" providerId="ADAL" clId="{0047B721-4F7F-46F4-A843-212CCBF7E56B}" dt="2023-05-15T12:55:37.934" v="84" actId="403"/>
          <ac:spMkLst>
            <pc:docMk/>
            <pc:sldMk cId="2828580645" sldId="351"/>
            <ac:spMk id="2" creationId="{56BA052B-36EF-8F4C-B7EC-3BCED78ACF2A}"/>
          </ac:spMkLst>
        </pc:spChg>
        <pc:spChg chg="del">
          <ac:chgData name="Jasmin Jaanto" userId="5e4c12d3-6410-4eda-887d-778d3dc8fa89" providerId="ADAL" clId="{0047B721-4F7F-46F4-A843-212CCBF7E56B}" dt="2023-05-15T12:55:35.574" v="83" actId="478"/>
          <ac:spMkLst>
            <pc:docMk/>
            <pc:sldMk cId="2828580645" sldId="351"/>
            <ac:spMk id="4" creationId="{F2630CC4-BA72-A568-4B98-20F04361F5CF}"/>
          </ac:spMkLst>
        </pc:spChg>
      </pc:sldChg>
      <pc:sldChg chg="delSp modSp new del mod ord">
        <pc:chgData name="Jasmin Jaanto" userId="5e4c12d3-6410-4eda-887d-778d3dc8fa89" providerId="ADAL" clId="{0047B721-4F7F-46F4-A843-212CCBF7E56B}" dt="2023-05-16T07:43:47.407" v="196" actId="47"/>
        <pc:sldMkLst>
          <pc:docMk/>
          <pc:sldMk cId="1777014897" sldId="352"/>
        </pc:sldMkLst>
        <pc:spChg chg="mod">
          <ac:chgData name="Jasmin Jaanto" userId="5e4c12d3-6410-4eda-887d-778d3dc8fa89" providerId="ADAL" clId="{0047B721-4F7F-46F4-A843-212CCBF7E56B}" dt="2023-05-15T12:56:10.931" v="91" actId="403"/>
          <ac:spMkLst>
            <pc:docMk/>
            <pc:sldMk cId="1777014897" sldId="352"/>
            <ac:spMk id="2" creationId="{27155A3C-82EE-D983-8CB0-8732C44BE691}"/>
          </ac:spMkLst>
        </pc:spChg>
        <pc:spChg chg="del">
          <ac:chgData name="Jasmin Jaanto" userId="5e4c12d3-6410-4eda-887d-778d3dc8fa89" providerId="ADAL" clId="{0047B721-4F7F-46F4-A843-212CCBF7E56B}" dt="2023-05-15T12:56:08.488" v="90" actId="478"/>
          <ac:spMkLst>
            <pc:docMk/>
            <pc:sldMk cId="1777014897" sldId="352"/>
            <ac:spMk id="4" creationId="{09D9A29C-CC89-573C-6FC2-9551E76F7816}"/>
          </ac:spMkLst>
        </pc:spChg>
      </pc:sldChg>
      <pc:sldChg chg="addSp delSp modSp add mod">
        <pc:chgData name="Jasmin Jaanto" userId="5e4c12d3-6410-4eda-887d-778d3dc8fa89" providerId="ADAL" clId="{0047B721-4F7F-46F4-A843-212CCBF7E56B}" dt="2023-05-15T13:01:17.771" v="148" actId="1582"/>
        <pc:sldMkLst>
          <pc:docMk/>
          <pc:sldMk cId="1819068750" sldId="353"/>
        </pc:sldMkLst>
        <pc:spChg chg="del">
          <ac:chgData name="Jasmin Jaanto" userId="5e4c12d3-6410-4eda-887d-778d3dc8fa89" providerId="ADAL" clId="{0047B721-4F7F-46F4-A843-212CCBF7E56B}" dt="2023-05-15T12:59:52.017" v="135"/>
          <ac:spMkLst>
            <pc:docMk/>
            <pc:sldMk cId="1819068750" sldId="353"/>
            <ac:spMk id="2" creationId="{56BA052B-36EF-8F4C-B7EC-3BCED78ACF2A}"/>
          </ac:spMkLst>
        </pc:spChg>
        <pc:spChg chg="del">
          <ac:chgData name="Jasmin Jaanto" userId="5e4c12d3-6410-4eda-887d-778d3dc8fa89" providerId="ADAL" clId="{0047B721-4F7F-46F4-A843-212CCBF7E56B}" dt="2023-05-15T13:00:17.819" v="140" actId="478"/>
          <ac:spMkLst>
            <pc:docMk/>
            <pc:sldMk cId="1819068750" sldId="353"/>
            <ac:spMk id="3" creationId="{BB68AF9A-CC28-FE44-1126-197B27363109}"/>
          </ac:spMkLst>
        </pc:spChg>
        <pc:spChg chg="add mod">
          <ac:chgData name="Jasmin Jaanto" userId="5e4c12d3-6410-4eda-887d-778d3dc8fa89" providerId="ADAL" clId="{0047B721-4F7F-46F4-A843-212CCBF7E56B}" dt="2023-05-15T13:00:03.750" v="137" actId="255"/>
          <ac:spMkLst>
            <pc:docMk/>
            <pc:sldMk cId="1819068750" sldId="353"/>
            <ac:spMk id="4" creationId="{10800D99-0576-B1DB-15C3-C13FCACFC007}"/>
          </ac:spMkLst>
        </pc:spChg>
        <pc:spChg chg="add mod">
          <ac:chgData name="Jasmin Jaanto" userId="5e4c12d3-6410-4eda-887d-778d3dc8fa89" providerId="ADAL" clId="{0047B721-4F7F-46F4-A843-212CCBF7E56B}" dt="2023-05-15T13:00:34.793" v="143" actId="1076"/>
          <ac:spMkLst>
            <pc:docMk/>
            <pc:sldMk cId="1819068750" sldId="353"/>
            <ac:spMk id="5" creationId="{517B7B2F-D90C-096E-D3A8-C11D71C7606B}"/>
          </ac:spMkLst>
        </pc:spChg>
        <pc:spChg chg="add mod">
          <ac:chgData name="Jasmin Jaanto" userId="5e4c12d3-6410-4eda-887d-778d3dc8fa89" providerId="ADAL" clId="{0047B721-4F7F-46F4-A843-212CCBF7E56B}" dt="2023-05-15T13:00:42.846" v="145" actId="207"/>
          <ac:spMkLst>
            <pc:docMk/>
            <pc:sldMk cId="1819068750" sldId="353"/>
            <ac:spMk id="6" creationId="{07D37D06-BABA-867A-7F65-49FB52B572D1}"/>
          </ac:spMkLst>
        </pc:spChg>
        <pc:spChg chg="add mod">
          <ac:chgData name="Jasmin Jaanto" userId="5e4c12d3-6410-4eda-887d-778d3dc8fa89" providerId="ADAL" clId="{0047B721-4F7F-46F4-A843-212CCBF7E56B}" dt="2023-05-15T13:01:17.771" v="148" actId="1582"/>
          <ac:spMkLst>
            <pc:docMk/>
            <pc:sldMk cId="1819068750" sldId="353"/>
            <ac:spMk id="7" creationId="{99695831-1005-49D8-7AE6-E7CD273CE2B0}"/>
          </ac:spMkLst>
        </pc:spChg>
      </pc:sldChg>
      <pc:sldChg chg="add del">
        <pc:chgData name="Jasmin Jaanto" userId="5e4c12d3-6410-4eda-887d-778d3dc8fa89" providerId="ADAL" clId="{0047B721-4F7F-46F4-A843-212CCBF7E56B}" dt="2023-05-15T13:06:25.320" v="184" actId="47"/>
        <pc:sldMkLst>
          <pc:docMk/>
          <pc:sldMk cId="1888802676" sldId="354"/>
        </pc:sldMkLst>
      </pc:sldChg>
      <pc:sldChg chg="add">
        <pc:chgData name="Jasmin Jaanto" userId="5e4c12d3-6410-4eda-887d-778d3dc8fa89" providerId="ADAL" clId="{0047B721-4F7F-46F4-A843-212CCBF7E56B}" dt="2023-05-15T13:06:36.227" v="185"/>
        <pc:sldMkLst>
          <pc:docMk/>
          <pc:sldMk cId="3391670235" sldId="354"/>
        </pc:sldMkLst>
      </pc:sldChg>
      <pc:sldChg chg="add del">
        <pc:chgData name="Jasmin Jaanto" userId="5e4c12d3-6410-4eda-887d-778d3dc8fa89" providerId="ADAL" clId="{0047B721-4F7F-46F4-A843-212CCBF7E56B}" dt="2023-05-16T07:44:05.721" v="198" actId="47"/>
        <pc:sldMkLst>
          <pc:docMk/>
          <pc:sldMk cId="500381844" sldId="355"/>
        </pc:sldMkLst>
      </pc:sldChg>
      <pc:sldChg chg="add ord">
        <pc:chgData name="Jasmin Jaanto" userId="5e4c12d3-6410-4eda-887d-778d3dc8fa89" providerId="ADAL" clId="{0047B721-4F7F-46F4-A843-212CCBF7E56B}" dt="2023-05-16T07:44:21.926" v="201"/>
        <pc:sldMkLst>
          <pc:docMk/>
          <pc:sldMk cId="3400047873" sldId="355"/>
        </pc:sldMkLst>
      </pc:sldChg>
      <pc:sldChg chg="modSp new add del mod">
        <pc:chgData name="Jasmin Jaanto" userId="5e4c12d3-6410-4eda-887d-778d3dc8fa89" providerId="ADAL" clId="{0047B721-4F7F-46F4-A843-212CCBF7E56B}" dt="2023-05-16T07:59:15.862" v="269" actId="47"/>
        <pc:sldMkLst>
          <pc:docMk/>
          <pc:sldMk cId="1500151145" sldId="356"/>
        </pc:sldMkLst>
        <pc:spChg chg="mod">
          <ac:chgData name="Jasmin Jaanto" userId="5e4c12d3-6410-4eda-887d-778d3dc8fa89" providerId="ADAL" clId="{0047B721-4F7F-46F4-A843-212CCBF7E56B}" dt="2023-05-16T07:55:32.452" v="254" actId="27636"/>
          <ac:spMkLst>
            <pc:docMk/>
            <pc:sldMk cId="1500151145" sldId="356"/>
            <ac:spMk id="2" creationId="{401F700A-0784-2424-46FC-1B5276377982}"/>
          </ac:spMkLst>
        </pc:spChg>
        <pc:spChg chg="mod">
          <ac:chgData name="Jasmin Jaanto" userId="5e4c12d3-6410-4eda-887d-778d3dc8fa89" providerId="ADAL" clId="{0047B721-4F7F-46F4-A843-212CCBF7E56B}" dt="2023-05-16T07:55:32.452" v="255" actId="27636"/>
          <ac:spMkLst>
            <pc:docMk/>
            <pc:sldMk cId="1500151145" sldId="356"/>
            <ac:spMk id="4" creationId="{BCC15132-1412-30AF-A259-81EB19F325A1}"/>
          </ac:spMkLst>
        </pc:spChg>
      </pc:sldChg>
      <pc:sldChg chg="new del">
        <pc:chgData name="Jasmin Jaanto" userId="5e4c12d3-6410-4eda-887d-778d3dc8fa89" providerId="ADAL" clId="{0047B721-4F7F-46F4-A843-212CCBF7E56B}" dt="2023-05-16T07:52:43.385" v="220" actId="680"/>
        <pc:sldMkLst>
          <pc:docMk/>
          <pc:sldMk cId="2073976865" sldId="356"/>
        </pc:sldMkLst>
      </pc:sldChg>
      <pc:sldMasterChg chg="addSp delSp modSp mod addSldLayout delSldLayout modSldLayout">
        <pc:chgData name="Jasmin Jaanto" userId="5e4c12d3-6410-4eda-887d-778d3dc8fa89" providerId="ADAL" clId="{0047B721-4F7F-46F4-A843-212CCBF7E56B}" dt="2023-05-16T07:57:45.140" v="260" actId="478"/>
        <pc:sldMasterMkLst>
          <pc:docMk/>
          <pc:sldMasterMk cId="3737657035" sldId="2147483648"/>
        </pc:sldMasterMkLst>
        <pc:spChg chg="mod">
          <ac:chgData name="Jasmin Jaanto" userId="5e4c12d3-6410-4eda-887d-778d3dc8fa89" providerId="ADAL" clId="{0047B721-4F7F-46F4-A843-212CCBF7E56B}" dt="2023-05-15T12:57:57.873" v="114" actId="1076"/>
          <ac:spMkLst>
            <pc:docMk/>
            <pc:sldMasterMk cId="3737657035" sldId="2147483648"/>
            <ac:spMk id="5" creationId="{77602783-5BB6-4019-EDC8-70FEFD0ED043}"/>
          </ac:spMkLst>
        </pc:spChg>
        <pc:picChg chg="add del">
          <ac:chgData name="Jasmin Jaanto" userId="5e4c12d3-6410-4eda-887d-778d3dc8fa89" providerId="ADAL" clId="{0047B721-4F7F-46F4-A843-212CCBF7E56B}" dt="2023-05-15T12:57:46.918" v="111" actId="478"/>
          <ac:picMkLst>
            <pc:docMk/>
            <pc:sldMasterMk cId="3737657035" sldId="2147483648"/>
            <ac:picMk id="10" creationId="{27041EBF-CE4E-EA08-570E-C4305AA344AC}"/>
          </ac:picMkLst>
        </pc:picChg>
        <pc:picChg chg="add del mod">
          <ac:chgData name="Jasmin Jaanto" userId="5e4c12d3-6410-4eda-887d-778d3dc8fa89" providerId="ADAL" clId="{0047B721-4F7F-46F4-A843-212CCBF7E56B}" dt="2023-05-15T12:57:42.127" v="109"/>
          <ac:picMkLst>
            <pc:docMk/>
            <pc:sldMasterMk cId="3737657035" sldId="2147483648"/>
            <ac:picMk id="2050" creationId="{B0C06649-9ADD-9C94-06F9-93BA9AA19822}"/>
          </ac:picMkLst>
        </pc:picChg>
        <pc:picChg chg="add del mod">
          <ac:chgData name="Jasmin Jaanto" userId="5e4c12d3-6410-4eda-887d-778d3dc8fa89" providerId="ADAL" clId="{0047B721-4F7F-46F4-A843-212CCBF7E56B}" dt="2023-05-15T12:57:59.560" v="115"/>
          <ac:picMkLst>
            <pc:docMk/>
            <pc:sldMasterMk cId="3737657035" sldId="2147483648"/>
            <ac:picMk id="2052" creationId="{14324F6C-AC43-254A-7787-BE0E2766A00A}"/>
          </ac:picMkLst>
        </pc:picChg>
        <pc:picChg chg="add mod">
          <ac:chgData name="Jasmin Jaanto" userId="5e4c12d3-6410-4eda-887d-778d3dc8fa89" providerId="ADAL" clId="{0047B721-4F7F-46F4-A843-212CCBF7E56B}" dt="2023-05-15T13:11:21.668" v="187" actId="14100"/>
          <ac:picMkLst>
            <pc:docMk/>
            <pc:sldMasterMk cId="3737657035" sldId="2147483648"/>
            <ac:picMk id="2054" creationId="{BEA761EC-D0D1-5475-FC64-0A64229AD4E3}"/>
          </ac:picMkLst>
        </pc:picChg>
        <pc:picChg chg="add mod">
          <ac:chgData name="Jasmin Jaanto" userId="5e4c12d3-6410-4eda-887d-778d3dc8fa89" providerId="ADAL" clId="{0047B721-4F7F-46F4-A843-212CCBF7E56B}" dt="2023-05-15T13:11:28.006" v="189" actId="1076"/>
          <ac:picMkLst>
            <pc:docMk/>
            <pc:sldMasterMk cId="3737657035" sldId="2147483648"/>
            <ac:picMk id="2056" creationId="{4FEB1AB6-8F3C-5C52-8190-5883F37FD597}"/>
          </ac:picMkLst>
        </pc:picChg>
        <pc:sldLayoutChg chg="modSp del mod">
          <pc:chgData name="Jasmin Jaanto" userId="5e4c12d3-6410-4eda-887d-778d3dc8fa89" providerId="ADAL" clId="{0047B721-4F7F-46F4-A843-212CCBF7E56B}" dt="2023-05-16T07:50:08.493" v="205" actId="2696"/>
          <pc:sldLayoutMkLst>
            <pc:docMk/>
            <pc:sldMasterMk cId="3737657035" sldId="2147483648"/>
            <pc:sldLayoutMk cId="613073510" sldId="2147483661"/>
          </pc:sldLayoutMkLst>
          <pc:picChg chg="mod">
            <ac:chgData name="Jasmin Jaanto" userId="5e4c12d3-6410-4eda-887d-778d3dc8fa89" providerId="ADAL" clId="{0047B721-4F7F-46F4-A843-212CCBF7E56B}" dt="2023-05-15T12:33:59.868" v="7" actId="14100"/>
            <ac:picMkLst>
              <pc:docMk/>
              <pc:sldMasterMk cId="3737657035" sldId="2147483648"/>
              <pc:sldLayoutMk cId="613073510" sldId="2147483661"/>
              <ac:picMk id="5" creationId="{257891E5-E585-AE47-A825-164A41F4A27D}"/>
            </ac:picMkLst>
          </pc:picChg>
        </pc:sldLayoutChg>
        <pc:sldLayoutChg chg="modSp del mod">
          <pc:chgData name="Jasmin Jaanto" userId="5e4c12d3-6410-4eda-887d-778d3dc8fa89" providerId="ADAL" clId="{0047B721-4F7F-46F4-A843-212CCBF7E56B}" dt="2023-05-16T07:50:14.739" v="207" actId="2696"/>
          <pc:sldLayoutMkLst>
            <pc:docMk/>
            <pc:sldMasterMk cId="3737657035" sldId="2147483648"/>
            <pc:sldLayoutMk cId="1133541011" sldId="2147483662"/>
          </pc:sldLayoutMkLst>
          <pc:picChg chg="mod">
            <ac:chgData name="Jasmin Jaanto" userId="5e4c12d3-6410-4eda-887d-778d3dc8fa89" providerId="ADAL" clId="{0047B721-4F7F-46F4-A843-212CCBF7E56B}" dt="2023-05-15T12:36:16.896" v="13" actId="1076"/>
            <ac:picMkLst>
              <pc:docMk/>
              <pc:sldMasterMk cId="3737657035" sldId="2147483648"/>
              <pc:sldLayoutMk cId="1133541011" sldId="2147483662"/>
              <ac:picMk id="5" creationId="{257891E5-E585-AE47-A825-164A41F4A27D}"/>
            </ac:picMkLst>
          </pc:picChg>
        </pc:sldLayoutChg>
        <pc:sldLayoutChg chg="addSp delSp modSp mod">
          <pc:chgData name="Jasmin Jaanto" userId="5e4c12d3-6410-4eda-887d-778d3dc8fa89" providerId="ADAL" clId="{0047B721-4F7F-46F4-A843-212CCBF7E56B}" dt="2023-05-16T07:57:45.140" v="260" actId="478"/>
          <pc:sldLayoutMkLst>
            <pc:docMk/>
            <pc:sldMasterMk cId="3737657035" sldId="2147483648"/>
            <pc:sldLayoutMk cId="2385824903" sldId="2147483664"/>
          </pc:sldLayoutMkLst>
          <pc:spChg chg="add del">
            <ac:chgData name="Jasmin Jaanto" userId="5e4c12d3-6410-4eda-887d-778d3dc8fa89" providerId="ADAL" clId="{0047B721-4F7F-46F4-A843-212CCBF7E56B}" dt="2023-05-15T12:57:12.117" v="99" actId="22"/>
            <ac:spMkLst>
              <pc:docMk/>
              <pc:sldMasterMk cId="3737657035" sldId="2147483648"/>
              <pc:sldLayoutMk cId="2385824903" sldId="2147483664"/>
              <ac:spMk id="3" creationId="{64FE7161-CB31-B52F-4025-6A41238AC7E7}"/>
            </ac:spMkLst>
          </pc:spChg>
          <pc:spChg chg="del">
            <ac:chgData name="Jasmin Jaanto" userId="5e4c12d3-6410-4eda-887d-778d3dc8fa89" providerId="ADAL" clId="{0047B721-4F7F-46F4-A843-212CCBF7E56B}" dt="2023-05-16T07:57:45.140" v="260" actId="478"/>
            <ac:spMkLst>
              <pc:docMk/>
              <pc:sldMasterMk cId="3737657035" sldId="2147483648"/>
              <pc:sldLayoutMk cId="2385824903" sldId="2147483664"/>
              <ac:spMk id="6" creationId="{7D91FB59-C4A2-A74E-98A2-0A6C88E4C7FD}"/>
            </ac:spMkLst>
          </pc:spChg>
          <pc:spChg chg="mod">
            <ac:chgData name="Jasmin Jaanto" userId="5e4c12d3-6410-4eda-887d-778d3dc8fa89" providerId="ADAL" clId="{0047B721-4F7F-46F4-A843-212CCBF7E56B}" dt="2023-05-16T07:50:01.455" v="204" actId="1076"/>
            <ac:spMkLst>
              <pc:docMk/>
              <pc:sldMasterMk cId="3737657035" sldId="2147483648"/>
              <pc:sldLayoutMk cId="2385824903" sldId="2147483664"/>
              <ac:spMk id="9" creationId="{D161A7D8-1DE9-544C-BD8F-BBAA0EF51501}"/>
            </ac:spMkLst>
          </pc:spChg>
          <pc:picChg chg="add del mod">
            <ac:chgData name="Jasmin Jaanto" userId="5e4c12d3-6410-4eda-887d-778d3dc8fa89" providerId="ADAL" clId="{0047B721-4F7F-46F4-A843-212CCBF7E56B}" dt="2023-05-15T12:57:22.807" v="104" actId="478"/>
            <ac:picMkLst>
              <pc:docMk/>
              <pc:sldMasterMk cId="3737657035" sldId="2147483648"/>
              <pc:sldLayoutMk cId="2385824903" sldId="2147483664"/>
              <ac:picMk id="1026" creationId="{0989C94C-573D-C01F-67B1-75895E854277}"/>
            </ac:picMkLst>
          </pc:picChg>
        </pc:sldLayoutChg>
        <pc:sldLayoutChg chg="del">
          <pc:chgData name="Jasmin Jaanto" userId="5e4c12d3-6410-4eda-887d-778d3dc8fa89" providerId="ADAL" clId="{0047B721-4F7F-46F4-A843-212CCBF7E56B}" dt="2023-05-16T07:50:27.999" v="208" actId="2696"/>
          <pc:sldLayoutMkLst>
            <pc:docMk/>
            <pc:sldMasterMk cId="3737657035" sldId="2147483648"/>
            <pc:sldLayoutMk cId="1064075717" sldId="2147483680"/>
          </pc:sldLayoutMkLst>
        </pc:sldLayoutChg>
        <pc:sldLayoutChg chg="del">
          <pc:chgData name="Jasmin Jaanto" userId="5e4c12d3-6410-4eda-887d-778d3dc8fa89" providerId="ADAL" clId="{0047B721-4F7F-46F4-A843-212CCBF7E56B}" dt="2023-05-15T12:39:01.650" v="29" actId="2696"/>
          <pc:sldLayoutMkLst>
            <pc:docMk/>
            <pc:sldMasterMk cId="3737657035" sldId="2147483648"/>
            <pc:sldLayoutMk cId="2164038523" sldId="2147483681"/>
          </pc:sldLayoutMkLst>
        </pc:sldLayoutChg>
        <pc:sldLayoutChg chg="del">
          <pc:chgData name="Jasmin Jaanto" userId="5e4c12d3-6410-4eda-887d-778d3dc8fa89" providerId="ADAL" clId="{0047B721-4F7F-46F4-A843-212CCBF7E56B}" dt="2023-05-15T12:38:51.994" v="28" actId="2696"/>
          <pc:sldLayoutMkLst>
            <pc:docMk/>
            <pc:sldMasterMk cId="3737657035" sldId="2147483648"/>
            <pc:sldLayoutMk cId="3770122557" sldId="2147483682"/>
          </pc:sldLayoutMkLst>
        </pc:sldLayoutChg>
        <pc:sldLayoutChg chg="addSp delSp modSp del mod">
          <pc:chgData name="Jasmin Jaanto" userId="5e4c12d3-6410-4eda-887d-778d3dc8fa89" providerId="ADAL" clId="{0047B721-4F7F-46F4-A843-212CCBF7E56B}" dt="2023-05-16T07:50:13.118" v="206" actId="2696"/>
          <pc:sldLayoutMkLst>
            <pc:docMk/>
            <pc:sldMasterMk cId="3737657035" sldId="2147483648"/>
            <pc:sldLayoutMk cId="1952253004" sldId="2147483711"/>
          </pc:sldLayoutMkLst>
          <pc:spChg chg="add del mod ord">
            <ac:chgData name="Jasmin Jaanto" userId="5e4c12d3-6410-4eda-887d-778d3dc8fa89" providerId="ADAL" clId="{0047B721-4F7F-46F4-A843-212CCBF7E56B}" dt="2023-05-15T12:40:06.217" v="48" actId="11529"/>
            <ac:spMkLst>
              <pc:docMk/>
              <pc:sldMasterMk cId="3737657035" sldId="2147483648"/>
              <pc:sldLayoutMk cId="1952253004" sldId="2147483711"/>
              <ac:spMk id="2" creationId="{B6CA4A7B-C3E2-FEF7-7807-CEE786CD7C97}"/>
            </ac:spMkLst>
          </pc:spChg>
          <pc:picChg chg="mod ord">
            <ac:chgData name="Jasmin Jaanto" userId="5e4c12d3-6410-4eda-887d-778d3dc8fa89" providerId="ADAL" clId="{0047B721-4F7F-46F4-A843-212CCBF7E56B}" dt="2023-05-15T12:40:00.053" v="43" actId="166"/>
            <ac:picMkLst>
              <pc:docMk/>
              <pc:sldMasterMk cId="3737657035" sldId="2147483648"/>
              <pc:sldLayoutMk cId="1952253004" sldId="2147483711"/>
              <ac:picMk id="5" creationId="{257891E5-E585-AE47-A825-164A41F4A27D}"/>
            </ac:picMkLst>
          </pc:picChg>
        </pc:sldLayoutChg>
        <pc:sldLayoutChg chg="del">
          <pc:chgData name="Jasmin Jaanto" userId="5e4c12d3-6410-4eda-887d-778d3dc8fa89" providerId="ADAL" clId="{0047B721-4F7F-46F4-A843-212CCBF7E56B}" dt="2023-05-15T12:39:04.298" v="30" actId="2696"/>
          <pc:sldLayoutMkLst>
            <pc:docMk/>
            <pc:sldMasterMk cId="3737657035" sldId="2147483648"/>
            <pc:sldLayoutMk cId="358113440" sldId="2147483714"/>
          </pc:sldLayoutMkLst>
        </pc:sldLayoutChg>
        <pc:sldLayoutChg chg="new del mod">
          <pc:chgData name="Jasmin Jaanto" userId="5e4c12d3-6410-4eda-887d-778d3dc8fa89" providerId="ADAL" clId="{0047B721-4F7F-46F4-A843-212CCBF7E56B}" dt="2023-05-15T12:32:17.460" v="3" actId="11236"/>
          <pc:sldLayoutMkLst>
            <pc:docMk/>
            <pc:sldMasterMk cId="3737657035" sldId="2147483648"/>
            <pc:sldLayoutMk cId="834855521" sldId="2147483756"/>
          </pc:sldLayoutMkLst>
        </pc:sldLayoutChg>
        <pc:sldLayoutChg chg="del">
          <pc:chgData name="Jasmin Jaanto" userId="5e4c12d3-6410-4eda-887d-778d3dc8fa89" providerId="ADAL" clId="{0047B721-4F7F-46F4-A843-212CCBF7E56B}" dt="2023-05-16T07:44:05.721" v="198" actId="47"/>
          <pc:sldLayoutMkLst>
            <pc:docMk/>
            <pc:sldMasterMk cId="3737657035" sldId="2147483648"/>
            <pc:sldLayoutMk cId="1400162121" sldId="2147483766"/>
          </pc:sldLayoutMkLst>
        </pc:sldLayoutChg>
        <pc:sldLayoutChg chg="del">
          <pc:chgData name="Jasmin Jaanto" userId="5e4c12d3-6410-4eda-887d-778d3dc8fa89" providerId="ADAL" clId="{0047B721-4F7F-46F4-A843-212CCBF7E56B}" dt="2023-05-15T13:06:25.320" v="184" actId="47"/>
          <pc:sldLayoutMkLst>
            <pc:docMk/>
            <pc:sldMasterMk cId="3737657035" sldId="2147483648"/>
            <pc:sldLayoutMk cId="2629418573" sldId="2147483766"/>
          </pc:sldLayoutMkLst>
        </pc:sldLayoutChg>
        <pc:sldLayoutChg chg="new del mod replId">
          <pc:chgData name="Jasmin Jaanto" userId="5e4c12d3-6410-4eda-887d-778d3dc8fa89" providerId="ADAL" clId="{0047B721-4F7F-46F4-A843-212CCBF7E56B}" dt="2023-05-15T12:35:40.779" v="9" actId="11236"/>
          <pc:sldLayoutMkLst>
            <pc:docMk/>
            <pc:sldMasterMk cId="3737657035" sldId="2147483648"/>
            <pc:sldLayoutMk cId="1806586834" sldId="2147483768"/>
          </pc:sldLayoutMkLst>
        </pc:sldLayoutChg>
      </pc:sldMasterChg>
      <pc:sldMasterChg chg="new del mod addSldLayout delSldLayout">
        <pc:chgData name="Jasmin Jaanto" userId="5e4c12d3-6410-4eda-887d-778d3dc8fa89" providerId="ADAL" clId="{0047B721-4F7F-46F4-A843-212CCBF7E56B}" dt="2023-05-15T12:38:46.715" v="27" actId="2696"/>
        <pc:sldMasterMkLst>
          <pc:docMk/>
          <pc:sldMasterMk cId="563309088" sldId="2147483756"/>
        </pc:sldMasterMkLst>
        <pc:sldLayoutChg chg="new del replId">
          <pc:chgData name="Jasmin Jaanto" userId="5e4c12d3-6410-4eda-887d-778d3dc8fa89" providerId="ADAL" clId="{0047B721-4F7F-46F4-A843-212CCBF7E56B}" dt="2023-05-15T12:38:46.700" v="16" actId="2696"/>
          <pc:sldLayoutMkLst>
            <pc:docMk/>
            <pc:sldMasterMk cId="563309088" sldId="2147483756"/>
            <pc:sldLayoutMk cId="595781546" sldId="2147483757"/>
          </pc:sldLayoutMkLst>
        </pc:sldLayoutChg>
        <pc:sldLayoutChg chg="new del replId">
          <pc:chgData name="Jasmin Jaanto" userId="5e4c12d3-6410-4eda-887d-778d3dc8fa89" providerId="ADAL" clId="{0047B721-4F7F-46F4-A843-212CCBF7E56B}" dt="2023-05-15T12:38:46.700" v="17" actId="2696"/>
          <pc:sldLayoutMkLst>
            <pc:docMk/>
            <pc:sldMasterMk cId="563309088" sldId="2147483756"/>
            <pc:sldLayoutMk cId="2653719084" sldId="2147483758"/>
          </pc:sldLayoutMkLst>
        </pc:sldLayoutChg>
        <pc:sldLayoutChg chg="new del replId">
          <pc:chgData name="Jasmin Jaanto" userId="5e4c12d3-6410-4eda-887d-778d3dc8fa89" providerId="ADAL" clId="{0047B721-4F7F-46F4-A843-212CCBF7E56B}" dt="2023-05-15T12:38:46.700" v="18" actId="2696"/>
          <pc:sldLayoutMkLst>
            <pc:docMk/>
            <pc:sldMasterMk cId="563309088" sldId="2147483756"/>
            <pc:sldLayoutMk cId="1611131812" sldId="2147483759"/>
          </pc:sldLayoutMkLst>
        </pc:sldLayoutChg>
        <pc:sldLayoutChg chg="new del replId">
          <pc:chgData name="Jasmin Jaanto" userId="5e4c12d3-6410-4eda-887d-778d3dc8fa89" providerId="ADAL" clId="{0047B721-4F7F-46F4-A843-212CCBF7E56B}" dt="2023-05-15T12:38:46.700" v="19" actId="2696"/>
          <pc:sldLayoutMkLst>
            <pc:docMk/>
            <pc:sldMasterMk cId="563309088" sldId="2147483756"/>
            <pc:sldLayoutMk cId="4271474913" sldId="2147483760"/>
          </pc:sldLayoutMkLst>
        </pc:sldLayoutChg>
        <pc:sldLayoutChg chg="new del replId">
          <pc:chgData name="Jasmin Jaanto" userId="5e4c12d3-6410-4eda-887d-778d3dc8fa89" providerId="ADAL" clId="{0047B721-4F7F-46F4-A843-212CCBF7E56B}" dt="2023-05-15T12:38:46.700" v="20" actId="2696"/>
          <pc:sldLayoutMkLst>
            <pc:docMk/>
            <pc:sldMasterMk cId="563309088" sldId="2147483756"/>
            <pc:sldLayoutMk cId="3982264882" sldId="2147483761"/>
          </pc:sldLayoutMkLst>
        </pc:sldLayoutChg>
        <pc:sldLayoutChg chg="new del replId">
          <pc:chgData name="Jasmin Jaanto" userId="5e4c12d3-6410-4eda-887d-778d3dc8fa89" providerId="ADAL" clId="{0047B721-4F7F-46F4-A843-212CCBF7E56B}" dt="2023-05-15T12:38:46.700" v="21" actId="2696"/>
          <pc:sldLayoutMkLst>
            <pc:docMk/>
            <pc:sldMasterMk cId="563309088" sldId="2147483756"/>
            <pc:sldLayoutMk cId="3703077847" sldId="2147483762"/>
          </pc:sldLayoutMkLst>
        </pc:sldLayoutChg>
        <pc:sldLayoutChg chg="new del replId">
          <pc:chgData name="Jasmin Jaanto" userId="5e4c12d3-6410-4eda-887d-778d3dc8fa89" providerId="ADAL" clId="{0047B721-4F7F-46F4-A843-212CCBF7E56B}" dt="2023-05-15T12:38:46.715" v="22" actId="2696"/>
          <pc:sldLayoutMkLst>
            <pc:docMk/>
            <pc:sldMasterMk cId="563309088" sldId="2147483756"/>
            <pc:sldLayoutMk cId="2294175100" sldId="2147483763"/>
          </pc:sldLayoutMkLst>
        </pc:sldLayoutChg>
        <pc:sldLayoutChg chg="new del replId">
          <pc:chgData name="Jasmin Jaanto" userId="5e4c12d3-6410-4eda-887d-778d3dc8fa89" providerId="ADAL" clId="{0047B721-4F7F-46F4-A843-212CCBF7E56B}" dt="2023-05-15T12:38:46.715" v="23" actId="2696"/>
          <pc:sldLayoutMkLst>
            <pc:docMk/>
            <pc:sldMasterMk cId="563309088" sldId="2147483756"/>
            <pc:sldLayoutMk cId="4150206572" sldId="2147483764"/>
          </pc:sldLayoutMkLst>
        </pc:sldLayoutChg>
        <pc:sldLayoutChg chg="new del replId">
          <pc:chgData name="Jasmin Jaanto" userId="5e4c12d3-6410-4eda-887d-778d3dc8fa89" providerId="ADAL" clId="{0047B721-4F7F-46F4-A843-212CCBF7E56B}" dt="2023-05-15T12:38:46.715" v="24" actId="2696"/>
          <pc:sldLayoutMkLst>
            <pc:docMk/>
            <pc:sldMasterMk cId="563309088" sldId="2147483756"/>
            <pc:sldLayoutMk cId="1367330971" sldId="2147483765"/>
          </pc:sldLayoutMkLst>
        </pc:sldLayoutChg>
        <pc:sldLayoutChg chg="new del replId">
          <pc:chgData name="Jasmin Jaanto" userId="5e4c12d3-6410-4eda-887d-778d3dc8fa89" providerId="ADAL" clId="{0047B721-4F7F-46F4-A843-212CCBF7E56B}" dt="2023-05-15T12:38:46.715" v="25" actId="2696"/>
          <pc:sldLayoutMkLst>
            <pc:docMk/>
            <pc:sldMasterMk cId="563309088" sldId="2147483756"/>
            <pc:sldLayoutMk cId="1741531482" sldId="2147483766"/>
          </pc:sldLayoutMkLst>
        </pc:sldLayoutChg>
        <pc:sldLayoutChg chg="new del replId">
          <pc:chgData name="Jasmin Jaanto" userId="5e4c12d3-6410-4eda-887d-778d3dc8fa89" providerId="ADAL" clId="{0047B721-4F7F-46F4-A843-212CCBF7E56B}" dt="2023-05-15T12:38:46.715" v="26" actId="2696"/>
          <pc:sldLayoutMkLst>
            <pc:docMk/>
            <pc:sldMasterMk cId="563309088" sldId="2147483756"/>
            <pc:sldLayoutMk cId="1133728450" sldId="2147483767"/>
          </pc:sldLayoutMkLst>
        </pc:sldLayoutChg>
      </pc:sldMasterChg>
      <pc:sldMasterChg chg="addSp delSp modSp mod delSldLayout modSldLayout">
        <pc:chgData name="Jasmin Jaanto" userId="5e4c12d3-6410-4eda-887d-778d3dc8fa89" providerId="ADAL" clId="{0047B721-4F7F-46F4-A843-212CCBF7E56B}" dt="2023-05-16T08:00:02.253" v="275" actId="478"/>
        <pc:sldMasterMkLst>
          <pc:docMk/>
          <pc:sldMasterMk cId="4046677609" sldId="2147483756"/>
        </pc:sldMasterMkLst>
        <pc:spChg chg="mod">
          <ac:chgData name="Jasmin Jaanto" userId="5e4c12d3-6410-4eda-887d-778d3dc8fa89" providerId="ADAL" clId="{0047B721-4F7F-46F4-A843-212CCBF7E56B}" dt="2023-05-16T07:50:59.026" v="212" actId="14100"/>
          <ac:spMkLst>
            <pc:docMk/>
            <pc:sldMasterMk cId="4046677609" sldId="2147483756"/>
            <ac:spMk id="3" creationId="{E1C5B255-5C87-0C4B-8515-13ADB9718293}"/>
          </ac:spMkLst>
        </pc:spChg>
        <pc:spChg chg="add del mod">
          <ac:chgData name="Jasmin Jaanto" userId="5e4c12d3-6410-4eda-887d-778d3dc8fa89" providerId="ADAL" clId="{0047B721-4F7F-46F4-A843-212CCBF7E56B}" dt="2023-05-16T07:57:40.802" v="259" actId="478"/>
          <ac:spMkLst>
            <pc:docMk/>
            <pc:sldMasterMk cId="4046677609" sldId="2147483756"/>
            <ac:spMk id="5" creationId="{B8F2FF9C-70DE-EEA4-670E-884741CBBBF5}"/>
          </ac:spMkLst>
        </pc:spChg>
        <pc:picChg chg="mod">
          <ac:chgData name="Jasmin Jaanto" userId="5e4c12d3-6410-4eda-887d-778d3dc8fa89" providerId="ADAL" clId="{0047B721-4F7F-46F4-A843-212CCBF7E56B}" dt="2023-05-16T07:50:41.319" v="210" actId="1076"/>
          <ac:picMkLst>
            <pc:docMk/>
            <pc:sldMasterMk cId="4046677609" sldId="2147483756"/>
            <ac:picMk id="14" creationId="{146A491B-636F-3E44-8966-7CF5322CBC7B}"/>
          </ac:picMkLst>
        </pc:picChg>
        <pc:sldLayoutChg chg="del">
          <pc:chgData name="Jasmin Jaanto" userId="5e4c12d3-6410-4eda-887d-778d3dc8fa89" providerId="ADAL" clId="{0047B721-4F7F-46F4-A843-212CCBF7E56B}" dt="2023-05-16T07:52:49.411" v="221" actId="2696"/>
          <pc:sldLayoutMkLst>
            <pc:docMk/>
            <pc:sldMasterMk cId="4046677609" sldId="2147483756"/>
            <pc:sldLayoutMk cId="3115646655" sldId="2147483757"/>
          </pc:sldLayoutMkLst>
        </pc:sldLayoutChg>
        <pc:sldLayoutChg chg="addSp delSp modSp mod">
          <pc:chgData name="Jasmin Jaanto" userId="5e4c12d3-6410-4eda-887d-778d3dc8fa89" providerId="ADAL" clId="{0047B721-4F7F-46F4-A843-212CCBF7E56B}" dt="2023-05-16T07:57:28.799" v="258" actId="478"/>
          <pc:sldLayoutMkLst>
            <pc:docMk/>
            <pc:sldMasterMk cId="4046677609" sldId="2147483756"/>
            <pc:sldLayoutMk cId="4050069660" sldId="2147483758"/>
          </pc:sldLayoutMkLst>
          <pc:spChg chg="mod">
            <ac:chgData name="Jasmin Jaanto" userId="5e4c12d3-6410-4eda-887d-778d3dc8fa89" providerId="ADAL" clId="{0047B721-4F7F-46F4-A843-212CCBF7E56B}" dt="2023-05-16T07:51:09.204" v="213" actId="14100"/>
            <ac:spMkLst>
              <pc:docMk/>
              <pc:sldMasterMk cId="4046677609" sldId="2147483756"/>
              <pc:sldLayoutMk cId="4050069660" sldId="2147483758"/>
              <ac:spMk id="3" creationId="{1CD056A9-0314-3442-AA1C-39475A47F480}"/>
            </ac:spMkLst>
          </pc:spChg>
          <pc:spChg chg="add del">
            <ac:chgData name="Jasmin Jaanto" userId="5e4c12d3-6410-4eda-887d-778d3dc8fa89" providerId="ADAL" clId="{0047B721-4F7F-46F4-A843-212CCBF7E56B}" dt="2023-05-16T07:57:28.799" v="258" actId="478"/>
            <ac:spMkLst>
              <pc:docMk/>
              <pc:sldMasterMk cId="4046677609" sldId="2147483756"/>
              <pc:sldLayoutMk cId="4050069660" sldId="2147483758"/>
              <ac:spMk id="5" creationId="{BFB30781-A796-6C4B-A55C-D91DF41A537B}"/>
            </ac:spMkLst>
          </pc:spChg>
        </pc:sldLayoutChg>
        <pc:sldLayoutChg chg="addSp delSp modSp mod">
          <pc:chgData name="Jasmin Jaanto" userId="5e4c12d3-6410-4eda-887d-778d3dc8fa89" providerId="ADAL" clId="{0047B721-4F7F-46F4-A843-212CCBF7E56B}" dt="2023-05-16T07:59:48.818" v="271" actId="478"/>
          <pc:sldLayoutMkLst>
            <pc:docMk/>
            <pc:sldMasterMk cId="4046677609" sldId="2147483756"/>
            <pc:sldLayoutMk cId="3547917202" sldId="2147483759"/>
          </pc:sldLayoutMkLst>
          <pc:spChg chg="mod">
            <ac:chgData name="Jasmin Jaanto" userId="5e4c12d3-6410-4eda-887d-778d3dc8fa89" providerId="ADAL" clId="{0047B721-4F7F-46F4-A843-212CCBF7E56B}" dt="2023-05-16T07:51:16.851" v="214" actId="14100"/>
            <ac:spMkLst>
              <pc:docMk/>
              <pc:sldMasterMk cId="4046677609" sldId="2147483756"/>
              <pc:sldLayoutMk cId="3547917202" sldId="2147483759"/>
              <ac:spMk id="10" creationId="{8ED8EEE9-FB68-F644-AF1D-0068CA9BD318}"/>
            </ac:spMkLst>
          </pc:spChg>
          <pc:spChg chg="add del mod">
            <ac:chgData name="Jasmin Jaanto" userId="5e4c12d3-6410-4eda-887d-778d3dc8fa89" providerId="ADAL" clId="{0047B721-4F7F-46F4-A843-212CCBF7E56B}" dt="2023-05-16T07:59:48.818" v="271" actId="478"/>
            <ac:spMkLst>
              <pc:docMk/>
              <pc:sldMasterMk cId="4046677609" sldId="2147483756"/>
              <pc:sldLayoutMk cId="3547917202" sldId="2147483759"/>
              <ac:spMk id="17" creationId="{8C562E02-7388-9941-9E04-CFE002D4AAFB}"/>
            </ac:spMkLst>
          </pc:spChg>
        </pc:sldLayoutChg>
        <pc:sldLayoutChg chg="addSp delSp modSp mod">
          <pc:chgData name="Jasmin Jaanto" userId="5e4c12d3-6410-4eda-887d-778d3dc8fa89" providerId="ADAL" clId="{0047B721-4F7F-46F4-A843-212CCBF7E56B}" dt="2023-05-16T07:59:42.839" v="270" actId="478"/>
          <pc:sldLayoutMkLst>
            <pc:docMk/>
            <pc:sldMasterMk cId="4046677609" sldId="2147483756"/>
            <pc:sldLayoutMk cId="3324350193" sldId="2147483760"/>
          </pc:sldLayoutMkLst>
          <pc:spChg chg="add del mod">
            <ac:chgData name="Jasmin Jaanto" userId="5e4c12d3-6410-4eda-887d-778d3dc8fa89" providerId="ADAL" clId="{0047B721-4F7F-46F4-A843-212CCBF7E56B}" dt="2023-05-16T07:59:42.839" v="270" actId="478"/>
            <ac:spMkLst>
              <pc:docMk/>
              <pc:sldMasterMk cId="4046677609" sldId="2147483756"/>
              <pc:sldLayoutMk cId="3324350193" sldId="2147483760"/>
              <ac:spMk id="8" creationId="{EFE45AE6-2AD0-8B4E-9B98-278D7F3D051D}"/>
            </ac:spMkLst>
          </pc:spChg>
          <pc:spChg chg="mod">
            <ac:chgData name="Jasmin Jaanto" userId="5e4c12d3-6410-4eda-887d-778d3dc8fa89" providerId="ADAL" clId="{0047B721-4F7F-46F4-A843-212CCBF7E56B}" dt="2023-05-16T07:51:21.918" v="215" actId="14100"/>
            <ac:spMkLst>
              <pc:docMk/>
              <pc:sldMasterMk cId="4046677609" sldId="2147483756"/>
              <pc:sldLayoutMk cId="3324350193" sldId="2147483760"/>
              <ac:spMk id="9" creationId="{6C23EAA9-3958-9D4F-A785-F6DC001DAB2E}"/>
            </ac:spMkLst>
          </pc:spChg>
          <pc:picChg chg="mod">
            <ac:chgData name="Jasmin Jaanto" userId="5e4c12d3-6410-4eda-887d-778d3dc8fa89" providerId="ADAL" clId="{0047B721-4F7F-46F4-A843-212CCBF7E56B}" dt="2023-05-15T13:01:51.020" v="149" actId="1076"/>
            <ac:picMkLst>
              <pc:docMk/>
              <pc:sldMasterMk cId="4046677609" sldId="2147483756"/>
              <pc:sldLayoutMk cId="3324350193" sldId="2147483760"/>
              <ac:picMk id="2" creationId="{610C322A-E3E2-7DA2-BA11-A29E1847479A}"/>
            </ac:picMkLst>
          </pc:picChg>
          <pc:picChg chg="mod">
            <ac:chgData name="Jasmin Jaanto" userId="5e4c12d3-6410-4eda-887d-778d3dc8fa89" providerId="ADAL" clId="{0047B721-4F7F-46F4-A843-212CCBF7E56B}" dt="2023-05-15T13:04:06.609" v="176" actId="1076"/>
            <ac:picMkLst>
              <pc:docMk/>
              <pc:sldMasterMk cId="4046677609" sldId="2147483756"/>
              <pc:sldLayoutMk cId="3324350193" sldId="2147483760"/>
              <ac:picMk id="5" creationId="{257891E5-E585-AE47-A825-164A41F4A27D}"/>
            </ac:picMkLst>
          </pc:picChg>
          <pc:picChg chg="add del mod">
            <ac:chgData name="Jasmin Jaanto" userId="5e4c12d3-6410-4eda-887d-778d3dc8fa89" providerId="ADAL" clId="{0047B721-4F7F-46F4-A843-212CCBF7E56B}" dt="2023-05-15T13:02:02.563" v="153"/>
            <ac:picMkLst>
              <pc:docMk/>
              <pc:sldMasterMk cId="4046677609" sldId="2147483756"/>
              <pc:sldLayoutMk cId="3324350193" sldId="2147483760"/>
              <ac:picMk id="3074" creationId="{29982F06-5D43-E7C4-6D63-0F994D5CADCE}"/>
            </ac:picMkLst>
          </pc:picChg>
          <pc:picChg chg="add mod">
            <ac:chgData name="Jasmin Jaanto" userId="5e4c12d3-6410-4eda-887d-778d3dc8fa89" providerId="ADAL" clId="{0047B721-4F7F-46F4-A843-212CCBF7E56B}" dt="2023-05-16T07:46:42.468" v="203" actId="1076"/>
            <ac:picMkLst>
              <pc:docMk/>
              <pc:sldMasterMk cId="4046677609" sldId="2147483756"/>
              <pc:sldLayoutMk cId="3324350193" sldId="2147483760"/>
              <ac:picMk id="3076" creationId="{5FEC813C-8E33-B7F3-C692-264D7CB7CC76}"/>
            </ac:picMkLst>
          </pc:picChg>
          <pc:picChg chg="add del">
            <ac:chgData name="Jasmin Jaanto" userId="5e4c12d3-6410-4eda-887d-778d3dc8fa89" providerId="ADAL" clId="{0047B721-4F7F-46F4-A843-212CCBF7E56B}" dt="2023-05-15T13:02:39.744" v="162"/>
            <ac:picMkLst>
              <pc:docMk/>
              <pc:sldMasterMk cId="4046677609" sldId="2147483756"/>
              <pc:sldLayoutMk cId="3324350193" sldId="2147483760"/>
              <ac:picMk id="3078" creationId="{08031057-C9E8-41D8-3908-514561959452}"/>
            </ac:picMkLst>
          </pc:picChg>
          <pc:picChg chg="add mod">
            <ac:chgData name="Jasmin Jaanto" userId="5e4c12d3-6410-4eda-887d-778d3dc8fa89" providerId="ADAL" clId="{0047B721-4F7F-46F4-A843-212CCBF7E56B}" dt="2023-05-16T07:46:27.876" v="202" actId="1076"/>
            <ac:picMkLst>
              <pc:docMk/>
              <pc:sldMasterMk cId="4046677609" sldId="2147483756"/>
              <pc:sldLayoutMk cId="3324350193" sldId="2147483760"/>
              <ac:picMk id="3080" creationId="{911F18B9-DF34-C2B1-8FF2-F72AB5E64B14}"/>
            </ac:picMkLst>
          </pc:picChg>
        </pc:sldLayoutChg>
        <pc:sldLayoutChg chg="addSp delSp modSp mod">
          <pc:chgData name="Jasmin Jaanto" userId="5e4c12d3-6410-4eda-887d-778d3dc8fa89" providerId="ADAL" clId="{0047B721-4F7F-46F4-A843-212CCBF7E56B}" dt="2023-05-16T07:59:52.695" v="272" actId="478"/>
          <pc:sldLayoutMkLst>
            <pc:docMk/>
            <pc:sldMasterMk cId="4046677609" sldId="2147483756"/>
            <pc:sldLayoutMk cId="3750732936" sldId="2147483761"/>
          </pc:sldLayoutMkLst>
          <pc:spChg chg="mod">
            <ac:chgData name="Jasmin Jaanto" userId="5e4c12d3-6410-4eda-887d-778d3dc8fa89" providerId="ADAL" clId="{0047B721-4F7F-46F4-A843-212CCBF7E56B}" dt="2023-05-16T07:51:28.929" v="216" actId="14100"/>
            <ac:spMkLst>
              <pc:docMk/>
              <pc:sldMasterMk cId="4046677609" sldId="2147483756"/>
              <pc:sldLayoutMk cId="3750732936" sldId="2147483761"/>
              <ac:spMk id="9" creationId="{E0A766A0-DAD7-444C-935F-55B95627730F}"/>
            </ac:spMkLst>
          </pc:spChg>
          <pc:spChg chg="add del mod">
            <ac:chgData name="Jasmin Jaanto" userId="5e4c12d3-6410-4eda-887d-778d3dc8fa89" providerId="ADAL" clId="{0047B721-4F7F-46F4-A843-212CCBF7E56B}" dt="2023-05-16T07:59:52.695" v="272" actId="478"/>
            <ac:spMkLst>
              <pc:docMk/>
              <pc:sldMasterMk cId="4046677609" sldId="2147483756"/>
              <pc:sldLayoutMk cId="3750732936" sldId="2147483761"/>
              <ac:spMk id="16" creationId="{EDEDD7C4-8F5E-3249-A331-6B5FA78D178B}"/>
            </ac:spMkLst>
          </pc:spChg>
        </pc:sldLayoutChg>
        <pc:sldLayoutChg chg="addSp delSp modSp mod">
          <pc:chgData name="Jasmin Jaanto" userId="5e4c12d3-6410-4eda-887d-778d3dc8fa89" providerId="ADAL" clId="{0047B721-4F7F-46F4-A843-212CCBF7E56B}" dt="2023-05-16T07:59:55.500" v="273" actId="478"/>
          <pc:sldLayoutMkLst>
            <pc:docMk/>
            <pc:sldMasterMk cId="4046677609" sldId="2147483756"/>
            <pc:sldLayoutMk cId="1788138616" sldId="2147483762"/>
          </pc:sldLayoutMkLst>
          <pc:spChg chg="mod">
            <ac:chgData name="Jasmin Jaanto" userId="5e4c12d3-6410-4eda-887d-778d3dc8fa89" providerId="ADAL" clId="{0047B721-4F7F-46F4-A843-212CCBF7E56B}" dt="2023-05-16T07:51:39.297" v="217" actId="14100"/>
            <ac:spMkLst>
              <pc:docMk/>
              <pc:sldMasterMk cId="4046677609" sldId="2147483756"/>
              <pc:sldLayoutMk cId="1788138616" sldId="2147483762"/>
              <ac:spMk id="9" creationId="{8EB9318D-5A03-6842-9412-840709EDDB49}"/>
            </ac:spMkLst>
          </pc:spChg>
          <pc:spChg chg="add del mod">
            <ac:chgData name="Jasmin Jaanto" userId="5e4c12d3-6410-4eda-887d-778d3dc8fa89" providerId="ADAL" clId="{0047B721-4F7F-46F4-A843-212CCBF7E56B}" dt="2023-05-16T07:59:55.500" v="273" actId="478"/>
            <ac:spMkLst>
              <pc:docMk/>
              <pc:sldMasterMk cId="4046677609" sldId="2147483756"/>
              <pc:sldLayoutMk cId="1788138616" sldId="2147483762"/>
              <ac:spMk id="16" creationId="{ACFC3D9C-27AC-CC4A-BABE-7FAF78196AE8}"/>
            </ac:spMkLst>
          </pc:spChg>
        </pc:sldLayoutChg>
        <pc:sldLayoutChg chg="del">
          <pc:chgData name="Jasmin Jaanto" userId="5e4c12d3-6410-4eda-887d-778d3dc8fa89" providerId="ADAL" clId="{0047B721-4F7F-46F4-A843-212CCBF7E56B}" dt="2023-05-16T07:51:49.022" v="218" actId="2696"/>
          <pc:sldLayoutMkLst>
            <pc:docMk/>
            <pc:sldMasterMk cId="4046677609" sldId="2147483756"/>
            <pc:sldLayoutMk cId="2773001477" sldId="2147483763"/>
          </pc:sldLayoutMkLst>
        </pc:sldLayoutChg>
        <pc:sldLayoutChg chg="addSp delSp modSp mod">
          <pc:chgData name="Jasmin Jaanto" userId="5e4c12d3-6410-4eda-887d-778d3dc8fa89" providerId="ADAL" clId="{0047B721-4F7F-46F4-A843-212CCBF7E56B}" dt="2023-05-16T07:59:58.654" v="274" actId="478"/>
          <pc:sldLayoutMkLst>
            <pc:docMk/>
            <pc:sldMasterMk cId="4046677609" sldId="2147483756"/>
            <pc:sldLayoutMk cId="3279380599" sldId="2147483764"/>
          </pc:sldLayoutMkLst>
          <pc:spChg chg="add del mod">
            <ac:chgData name="Jasmin Jaanto" userId="5e4c12d3-6410-4eda-887d-778d3dc8fa89" providerId="ADAL" clId="{0047B721-4F7F-46F4-A843-212CCBF7E56B}" dt="2023-05-16T07:59:58.654" v="274" actId="478"/>
            <ac:spMkLst>
              <pc:docMk/>
              <pc:sldMasterMk cId="4046677609" sldId="2147483756"/>
              <pc:sldLayoutMk cId="3279380599" sldId="2147483764"/>
              <ac:spMk id="2" creationId="{4AB789B4-CA54-F40D-177D-7349D15B2C62}"/>
            </ac:spMkLst>
          </pc:spChg>
          <pc:spChg chg="del">
            <ac:chgData name="Jasmin Jaanto" userId="5e4c12d3-6410-4eda-887d-778d3dc8fa89" providerId="ADAL" clId="{0047B721-4F7F-46F4-A843-212CCBF7E56B}" dt="2023-05-16T07:53:29.072" v="223" actId="478"/>
            <ac:spMkLst>
              <pc:docMk/>
              <pc:sldMasterMk cId="4046677609" sldId="2147483756"/>
              <pc:sldLayoutMk cId="3279380599" sldId="2147483764"/>
              <ac:spMk id="8" creationId="{C9235660-E035-1447-B0F3-DE7754B0A4B9}"/>
            </ac:spMkLst>
          </pc:spChg>
        </pc:sldLayoutChg>
        <pc:sldLayoutChg chg="addSp delSp modSp mod">
          <pc:chgData name="Jasmin Jaanto" userId="5e4c12d3-6410-4eda-887d-778d3dc8fa89" providerId="ADAL" clId="{0047B721-4F7F-46F4-A843-212CCBF7E56B}" dt="2023-05-16T08:00:02.253" v="275" actId="478"/>
          <pc:sldLayoutMkLst>
            <pc:docMk/>
            <pc:sldMasterMk cId="4046677609" sldId="2147483756"/>
            <pc:sldLayoutMk cId="3448079774" sldId="2147483765"/>
          </pc:sldLayoutMkLst>
          <pc:spChg chg="add del mod">
            <ac:chgData name="Jasmin Jaanto" userId="5e4c12d3-6410-4eda-887d-778d3dc8fa89" providerId="ADAL" clId="{0047B721-4F7F-46F4-A843-212CCBF7E56B}" dt="2023-05-16T08:00:02.253" v="275" actId="478"/>
            <ac:spMkLst>
              <pc:docMk/>
              <pc:sldMasterMk cId="4046677609" sldId="2147483756"/>
              <pc:sldLayoutMk cId="3448079774" sldId="2147483765"/>
              <ac:spMk id="15" creationId="{31836AFB-43F4-7A47-98AA-EEC5B90E9F4B}"/>
            </ac:spMkLst>
          </pc:spChg>
        </pc:sldLayoutChg>
      </pc:sldMasterChg>
    </pc:docChg>
  </pc:docChgLst>
  <pc:docChgLst>
    <pc:chgData name="Jasmin Jaanto" userId="5e4c12d3-6410-4eda-887d-778d3dc8fa89" providerId="ADAL" clId="{FC94F323-BFE3-42A3-9A62-444DCBACDED0}"/>
    <pc:docChg chg="undo custSel addSld delSld modSld sldOrd addMainMaster delMainMaster modMainMaster modSection">
      <pc:chgData name="Jasmin Jaanto" userId="5e4c12d3-6410-4eda-887d-778d3dc8fa89" providerId="ADAL" clId="{FC94F323-BFE3-42A3-9A62-444DCBACDED0}" dt="2023-05-15T10:41:17.701" v="1151" actId="20577"/>
      <pc:docMkLst>
        <pc:docMk/>
      </pc:docMkLst>
      <pc:sldChg chg="del">
        <pc:chgData name="Jasmin Jaanto" userId="5e4c12d3-6410-4eda-887d-778d3dc8fa89" providerId="ADAL" clId="{FC94F323-BFE3-42A3-9A62-444DCBACDED0}" dt="2023-05-15T09:19:12.197" v="0" actId="2696"/>
        <pc:sldMkLst>
          <pc:docMk/>
          <pc:sldMk cId="563155916" sldId="257"/>
        </pc:sldMkLst>
      </pc:sldChg>
      <pc:sldChg chg="del">
        <pc:chgData name="Jasmin Jaanto" userId="5e4c12d3-6410-4eda-887d-778d3dc8fa89" providerId="ADAL" clId="{FC94F323-BFE3-42A3-9A62-444DCBACDED0}" dt="2023-05-15T10:22:35.079" v="951" actId="2696"/>
        <pc:sldMkLst>
          <pc:docMk/>
          <pc:sldMk cId="2124210195" sldId="316"/>
        </pc:sldMkLst>
      </pc:sldChg>
      <pc:sldChg chg="addSp delSp modSp mod ord modClrScheme chgLayout">
        <pc:chgData name="Jasmin Jaanto" userId="5e4c12d3-6410-4eda-887d-778d3dc8fa89" providerId="ADAL" clId="{FC94F323-BFE3-42A3-9A62-444DCBACDED0}" dt="2023-05-15T10:29:44.331" v="1094" actId="255"/>
        <pc:sldMkLst>
          <pc:docMk/>
          <pc:sldMk cId="1607231986" sldId="324"/>
        </pc:sldMkLst>
        <pc:spChg chg="del mod">
          <ac:chgData name="Jasmin Jaanto" userId="5e4c12d3-6410-4eda-887d-778d3dc8fa89" providerId="ADAL" clId="{FC94F323-BFE3-42A3-9A62-444DCBACDED0}" dt="2023-05-15T09:49:29.272" v="201" actId="478"/>
          <ac:spMkLst>
            <pc:docMk/>
            <pc:sldMk cId="1607231986" sldId="324"/>
            <ac:spMk id="2" creationId="{19FCE24F-149C-6544-BCD7-6B861B742346}"/>
          </ac:spMkLst>
        </pc:spChg>
        <pc:spChg chg="del">
          <ac:chgData name="Jasmin Jaanto" userId="5e4c12d3-6410-4eda-887d-778d3dc8fa89" providerId="ADAL" clId="{FC94F323-BFE3-42A3-9A62-444DCBACDED0}" dt="2023-05-15T09:49:26.883" v="199" actId="478"/>
          <ac:spMkLst>
            <pc:docMk/>
            <pc:sldMk cId="1607231986" sldId="324"/>
            <ac:spMk id="3" creationId="{5C94B836-D38B-7447-84D1-A1FD724ED82F}"/>
          </ac:spMkLst>
        </pc:spChg>
        <pc:spChg chg="del mod">
          <ac:chgData name="Jasmin Jaanto" userId="5e4c12d3-6410-4eda-887d-778d3dc8fa89" providerId="ADAL" clId="{FC94F323-BFE3-42A3-9A62-444DCBACDED0}" dt="2023-05-15T09:49:28.470" v="200" actId="478"/>
          <ac:spMkLst>
            <pc:docMk/>
            <pc:sldMk cId="1607231986" sldId="324"/>
            <ac:spMk id="4" creationId="{B4559941-3AD2-6248-A64E-AC0D3C3E0952}"/>
          </ac:spMkLst>
        </pc:spChg>
        <pc:spChg chg="add mod ord">
          <ac:chgData name="Jasmin Jaanto" userId="5e4c12d3-6410-4eda-887d-778d3dc8fa89" providerId="ADAL" clId="{FC94F323-BFE3-42A3-9A62-444DCBACDED0}" dt="2023-05-15T10:13:38.063" v="682" actId="20577"/>
          <ac:spMkLst>
            <pc:docMk/>
            <pc:sldMk cId="1607231986" sldId="324"/>
            <ac:spMk id="5" creationId="{599B590C-D0C8-5785-BCB9-CF2AB31AF355}"/>
          </ac:spMkLst>
        </pc:spChg>
        <pc:spChg chg="add del mod">
          <ac:chgData name="Jasmin Jaanto" userId="5e4c12d3-6410-4eda-887d-778d3dc8fa89" providerId="ADAL" clId="{FC94F323-BFE3-42A3-9A62-444DCBACDED0}" dt="2023-05-15T09:51:40.194" v="228"/>
          <ac:spMkLst>
            <pc:docMk/>
            <pc:sldMk cId="1607231986" sldId="324"/>
            <ac:spMk id="6" creationId="{DC31C203-FE1A-32DE-1EC8-949893B293E3}"/>
          </ac:spMkLst>
        </pc:spChg>
        <pc:spChg chg="add del mod">
          <ac:chgData name="Jasmin Jaanto" userId="5e4c12d3-6410-4eda-887d-778d3dc8fa89" providerId="ADAL" clId="{FC94F323-BFE3-42A3-9A62-444DCBACDED0}" dt="2023-05-15T10:03:09.095" v="360"/>
          <ac:spMkLst>
            <pc:docMk/>
            <pc:sldMk cId="1607231986" sldId="324"/>
            <ac:spMk id="7" creationId="{9373569C-3247-8FB9-6F57-B06EC00B25CA}"/>
          </ac:spMkLst>
        </pc:spChg>
        <pc:spChg chg="add del mod">
          <ac:chgData name="Jasmin Jaanto" userId="5e4c12d3-6410-4eda-887d-778d3dc8fa89" providerId="ADAL" clId="{FC94F323-BFE3-42A3-9A62-444DCBACDED0}" dt="2023-05-15T10:11:19.683" v="527" actId="478"/>
          <ac:spMkLst>
            <pc:docMk/>
            <pc:sldMk cId="1607231986" sldId="324"/>
            <ac:spMk id="8" creationId="{2394EAE9-FE07-8295-28A7-11487D233A76}"/>
          </ac:spMkLst>
        </pc:spChg>
        <pc:spChg chg="add mod">
          <ac:chgData name="Jasmin Jaanto" userId="5e4c12d3-6410-4eda-887d-778d3dc8fa89" providerId="ADAL" clId="{FC94F323-BFE3-42A3-9A62-444DCBACDED0}" dt="2023-05-15T10:29:44.331" v="1094" actId="255"/>
          <ac:spMkLst>
            <pc:docMk/>
            <pc:sldMk cId="1607231986" sldId="324"/>
            <ac:spMk id="9" creationId="{6D502124-6B4F-0B1A-2090-AA8623724802}"/>
          </ac:spMkLst>
        </pc:spChg>
      </pc:sldChg>
      <pc:sldChg chg="addSp delSp modSp mod ord modClrScheme chgLayout">
        <pc:chgData name="Jasmin Jaanto" userId="5e4c12d3-6410-4eda-887d-778d3dc8fa89" providerId="ADAL" clId="{FC94F323-BFE3-42A3-9A62-444DCBACDED0}" dt="2023-05-15T10:29:59.607" v="1095" actId="403"/>
        <pc:sldMkLst>
          <pc:docMk/>
          <pc:sldMk cId="1961668335" sldId="337"/>
        </pc:sldMkLst>
        <pc:spChg chg="add mod">
          <ac:chgData name="Jasmin Jaanto" userId="5e4c12d3-6410-4eda-887d-778d3dc8fa89" providerId="ADAL" clId="{FC94F323-BFE3-42A3-9A62-444DCBACDED0}" dt="2023-05-15T10:29:59.607" v="1095" actId="403"/>
          <ac:spMkLst>
            <pc:docMk/>
            <pc:sldMk cId="1961668335" sldId="337"/>
            <ac:spMk id="2" creationId="{22F64BF1-443A-6EB4-FB76-35AE7A47ACBC}"/>
          </ac:spMkLst>
        </pc:spChg>
        <pc:spChg chg="add mod">
          <ac:chgData name="Jasmin Jaanto" userId="5e4c12d3-6410-4eda-887d-778d3dc8fa89" providerId="ADAL" clId="{FC94F323-BFE3-42A3-9A62-444DCBACDED0}" dt="2023-05-15T09:59:22.870" v="330" actId="700"/>
          <ac:spMkLst>
            <pc:docMk/>
            <pc:sldMk cId="1961668335" sldId="337"/>
            <ac:spMk id="3" creationId="{A8BD3BF8-55E8-50C1-BE6C-2875286E197A}"/>
          </ac:spMkLst>
        </pc:spChg>
        <pc:spChg chg="add del mod">
          <ac:chgData name="Jasmin Jaanto" userId="5e4c12d3-6410-4eda-887d-778d3dc8fa89" providerId="ADAL" clId="{FC94F323-BFE3-42A3-9A62-444DCBACDED0}" dt="2023-05-15T10:14:59.121" v="718" actId="478"/>
          <ac:spMkLst>
            <pc:docMk/>
            <pc:sldMk cId="1961668335" sldId="337"/>
            <ac:spMk id="4" creationId="{1667CC4A-4F7F-D508-D957-A04BBA65C5E1}"/>
          </ac:spMkLst>
        </pc:spChg>
      </pc:sldChg>
      <pc:sldChg chg="addSp delSp modSp add del mod">
        <pc:chgData name="Jasmin Jaanto" userId="5e4c12d3-6410-4eda-887d-778d3dc8fa89" providerId="ADAL" clId="{FC94F323-BFE3-42A3-9A62-444DCBACDED0}" dt="2023-05-15T09:52:03.320" v="255" actId="2696"/>
        <pc:sldMkLst>
          <pc:docMk/>
          <pc:sldMk cId="755243577" sldId="338"/>
        </pc:sldMkLst>
        <pc:spChg chg="mod">
          <ac:chgData name="Jasmin Jaanto" userId="5e4c12d3-6410-4eda-887d-778d3dc8fa89" providerId="ADAL" clId="{FC94F323-BFE3-42A3-9A62-444DCBACDED0}" dt="2023-05-15T09:47:14.572" v="151"/>
          <ac:spMkLst>
            <pc:docMk/>
            <pc:sldMk cId="755243577" sldId="338"/>
            <ac:spMk id="2" creationId="{50A619ED-FAD6-4236-91B6-3B71F1F4302B}"/>
          </ac:spMkLst>
        </pc:spChg>
        <pc:spChg chg="mod">
          <ac:chgData name="Jasmin Jaanto" userId="5e4c12d3-6410-4eda-887d-778d3dc8fa89" providerId="ADAL" clId="{FC94F323-BFE3-42A3-9A62-444DCBACDED0}" dt="2023-05-15T09:47:14.572" v="151"/>
          <ac:spMkLst>
            <pc:docMk/>
            <pc:sldMk cId="755243577" sldId="338"/>
            <ac:spMk id="3" creationId="{623156BC-B0DE-402B-93B3-0CCE5517DE61}"/>
          </ac:spMkLst>
        </pc:spChg>
        <pc:spChg chg="mod">
          <ac:chgData name="Jasmin Jaanto" userId="5e4c12d3-6410-4eda-887d-778d3dc8fa89" providerId="ADAL" clId="{FC94F323-BFE3-42A3-9A62-444DCBACDED0}" dt="2023-05-15T09:47:14.572" v="151"/>
          <ac:spMkLst>
            <pc:docMk/>
            <pc:sldMk cId="755243577" sldId="338"/>
            <ac:spMk id="4" creationId="{51BACED6-D5F4-43F9-A777-649BFAAC5C77}"/>
          </ac:spMkLst>
        </pc:spChg>
        <pc:spChg chg="del">
          <ac:chgData name="Jasmin Jaanto" userId="5e4c12d3-6410-4eda-887d-778d3dc8fa89" providerId="ADAL" clId="{FC94F323-BFE3-42A3-9A62-444DCBACDED0}" dt="2023-05-15T09:30:53.022" v="24" actId="478"/>
          <ac:spMkLst>
            <pc:docMk/>
            <pc:sldMk cId="755243577" sldId="338"/>
            <ac:spMk id="5" creationId="{630B77C8-E314-43E5-8166-0C59520D9BEE}"/>
          </ac:spMkLst>
        </pc:spChg>
        <pc:spChg chg="del mod">
          <ac:chgData name="Jasmin Jaanto" userId="5e4c12d3-6410-4eda-887d-778d3dc8fa89" providerId="ADAL" clId="{FC94F323-BFE3-42A3-9A62-444DCBACDED0}" dt="2023-05-15T09:19:29.468" v="2" actId="478"/>
          <ac:spMkLst>
            <pc:docMk/>
            <pc:sldMk cId="755243577" sldId="338"/>
            <ac:spMk id="6" creationId="{C682F081-20AC-412E-B296-B4E0D90583A9}"/>
          </ac:spMkLst>
        </pc:spChg>
        <pc:picChg chg="add del mod">
          <ac:chgData name="Jasmin Jaanto" userId="5e4c12d3-6410-4eda-887d-778d3dc8fa89" providerId="ADAL" clId="{FC94F323-BFE3-42A3-9A62-444DCBACDED0}" dt="2023-05-15T09:29:23.916" v="18" actId="478"/>
          <ac:picMkLst>
            <pc:docMk/>
            <pc:sldMk cId="755243577" sldId="338"/>
            <ac:picMk id="7" creationId="{475D4D42-6CF1-0207-7F52-4ECF6C2A6D93}"/>
          </ac:picMkLst>
        </pc:picChg>
        <pc:picChg chg="add del mod">
          <ac:chgData name="Jasmin Jaanto" userId="5e4c12d3-6410-4eda-887d-778d3dc8fa89" providerId="ADAL" clId="{FC94F323-BFE3-42A3-9A62-444DCBACDED0}" dt="2023-05-15T09:29:23.029" v="17" actId="478"/>
          <ac:picMkLst>
            <pc:docMk/>
            <pc:sldMk cId="755243577" sldId="338"/>
            <ac:picMk id="8" creationId="{B1F3060A-54A0-3F67-5DAC-6668A5F41598}"/>
          </ac:picMkLst>
        </pc:picChg>
        <pc:picChg chg="add del mod">
          <ac:chgData name="Jasmin Jaanto" userId="5e4c12d3-6410-4eda-887d-778d3dc8fa89" providerId="ADAL" clId="{FC94F323-BFE3-42A3-9A62-444DCBACDED0}" dt="2023-05-15T09:29:12.002" v="13" actId="478"/>
          <ac:picMkLst>
            <pc:docMk/>
            <pc:sldMk cId="755243577" sldId="338"/>
            <ac:picMk id="9" creationId="{71CFF390-17E6-5379-296D-753B9B53AAFB}"/>
          </ac:picMkLst>
        </pc:picChg>
        <pc:picChg chg="add mod">
          <ac:chgData name="Jasmin Jaanto" userId="5e4c12d3-6410-4eda-887d-778d3dc8fa89" providerId="ADAL" clId="{FC94F323-BFE3-42A3-9A62-444DCBACDED0}" dt="2023-05-15T09:31:11.190" v="26" actId="14100"/>
          <ac:picMkLst>
            <pc:docMk/>
            <pc:sldMk cId="755243577" sldId="338"/>
            <ac:picMk id="11" creationId="{D0F5D7C9-A58A-3DBB-9A46-C5CC7A618AC3}"/>
          </ac:picMkLst>
        </pc:picChg>
      </pc:sldChg>
      <pc:sldChg chg="addSp delSp modSp new mod ord modClrScheme chgLayout">
        <pc:chgData name="Jasmin Jaanto" userId="5e4c12d3-6410-4eda-887d-778d3dc8fa89" providerId="ADAL" clId="{FC94F323-BFE3-42A3-9A62-444DCBACDED0}" dt="2023-05-15T10:24:00.620" v="957"/>
        <pc:sldMkLst>
          <pc:docMk/>
          <pc:sldMk cId="2106116478" sldId="338"/>
        </pc:sldMkLst>
        <pc:spChg chg="del mod ord">
          <ac:chgData name="Jasmin Jaanto" userId="5e4c12d3-6410-4eda-887d-778d3dc8fa89" providerId="ADAL" clId="{FC94F323-BFE3-42A3-9A62-444DCBACDED0}" dt="2023-05-15T09:58:19.974" v="323" actId="700"/>
          <ac:spMkLst>
            <pc:docMk/>
            <pc:sldMk cId="2106116478" sldId="338"/>
            <ac:spMk id="2" creationId="{D1CE8E7C-292F-2252-5689-0EA9D0DC165A}"/>
          </ac:spMkLst>
        </pc:spChg>
        <pc:spChg chg="del mod ord">
          <ac:chgData name="Jasmin Jaanto" userId="5e4c12d3-6410-4eda-887d-778d3dc8fa89" providerId="ADAL" clId="{FC94F323-BFE3-42A3-9A62-444DCBACDED0}" dt="2023-05-15T09:58:19.974" v="323" actId="700"/>
          <ac:spMkLst>
            <pc:docMk/>
            <pc:sldMk cId="2106116478" sldId="338"/>
            <ac:spMk id="3" creationId="{968A792D-3B3C-79B0-9A19-EC15DD960447}"/>
          </ac:spMkLst>
        </pc:spChg>
        <pc:spChg chg="del mod ord">
          <ac:chgData name="Jasmin Jaanto" userId="5e4c12d3-6410-4eda-887d-778d3dc8fa89" providerId="ADAL" clId="{FC94F323-BFE3-42A3-9A62-444DCBACDED0}" dt="2023-05-15T09:58:19.974" v="323" actId="700"/>
          <ac:spMkLst>
            <pc:docMk/>
            <pc:sldMk cId="2106116478" sldId="338"/>
            <ac:spMk id="4" creationId="{FBFF96FE-F783-77E3-91DD-26F7C1C65436}"/>
          </ac:spMkLst>
        </pc:spChg>
        <pc:spChg chg="add mod ord">
          <ac:chgData name="Jasmin Jaanto" userId="5e4c12d3-6410-4eda-887d-778d3dc8fa89" providerId="ADAL" clId="{FC94F323-BFE3-42A3-9A62-444DCBACDED0}" dt="2023-05-15T09:58:19.974" v="323" actId="700"/>
          <ac:spMkLst>
            <pc:docMk/>
            <pc:sldMk cId="2106116478" sldId="338"/>
            <ac:spMk id="5" creationId="{E9D369C2-4196-A729-01F7-645FA3B9FB46}"/>
          </ac:spMkLst>
        </pc:spChg>
        <pc:spChg chg="add mod ord">
          <ac:chgData name="Jasmin Jaanto" userId="5e4c12d3-6410-4eda-887d-778d3dc8fa89" providerId="ADAL" clId="{FC94F323-BFE3-42A3-9A62-444DCBACDED0}" dt="2023-05-15T09:58:19.974" v="323" actId="700"/>
          <ac:spMkLst>
            <pc:docMk/>
            <pc:sldMk cId="2106116478" sldId="338"/>
            <ac:spMk id="6" creationId="{D50D4C7D-B176-FAF2-5210-BDCA4F709448}"/>
          </ac:spMkLst>
        </pc:spChg>
        <pc:spChg chg="add del mod ord">
          <ac:chgData name="Jasmin Jaanto" userId="5e4c12d3-6410-4eda-887d-778d3dc8fa89" providerId="ADAL" clId="{FC94F323-BFE3-42A3-9A62-444DCBACDED0}" dt="2023-05-15T09:59:03.795" v="328" actId="478"/>
          <ac:spMkLst>
            <pc:docMk/>
            <pc:sldMk cId="2106116478" sldId="338"/>
            <ac:spMk id="7" creationId="{49145029-177B-E55B-1EBB-D06C832C0132}"/>
          </ac:spMkLst>
        </pc:spChg>
      </pc:sldChg>
      <pc:sldChg chg="addSp delSp modSp new mod ord modClrScheme chgLayout">
        <pc:chgData name="Jasmin Jaanto" userId="5e4c12d3-6410-4eda-887d-778d3dc8fa89" providerId="ADAL" clId="{FC94F323-BFE3-42A3-9A62-444DCBACDED0}" dt="2023-05-15T10:41:17.701" v="1151" actId="20577"/>
        <pc:sldMkLst>
          <pc:docMk/>
          <pc:sldMk cId="3126241837" sldId="339"/>
        </pc:sldMkLst>
        <pc:spChg chg="add mod">
          <ac:chgData name="Jasmin Jaanto" userId="5e4c12d3-6410-4eda-887d-778d3dc8fa89" providerId="ADAL" clId="{FC94F323-BFE3-42A3-9A62-444DCBACDED0}" dt="2023-05-15T10:40:23.804" v="1133" actId="20577"/>
          <ac:spMkLst>
            <pc:docMk/>
            <pc:sldMk cId="3126241837" sldId="339"/>
            <ac:spMk id="2" creationId="{937498C8-618C-AFF6-6C41-C502F07C73F2}"/>
          </ac:spMkLst>
        </pc:spChg>
        <pc:spChg chg="del mod ord">
          <ac:chgData name="Jasmin Jaanto" userId="5e4c12d3-6410-4eda-887d-778d3dc8fa89" providerId="ADAL" clId="{FC94F323-BFE3-42A3-9A62-444DCBACDED0}" dt="2023-05-15T09:58:35.638" v="324" actId="700"/>
          <ac:spMkLst>
            <pc:docMk/>
            <pc:sldMk cId="3126241837" sldId="339"/>
            <ac:spMk id="2" creationId="{E43DE8CA-BB87-72E4-D789-BA25ACC22B7C}"/>
          </ac:spMkLst>
        </pc:spChg>
        <pc:spChg chg="del mod ord">
          <ac:chgData name="Jasmin Jaanto" userId="5e4c12d3-6410-4eda-887d-778d3dc8fa89" providerId="ADAL" clId="{FC94F323-BFE3-42A3-9A62-444DCBACDED0}" dt="2023-05-15T09:58:35.638" v="324" actId="700"/>
          <ac:spMkLst>
            <pc:docMk/>
            <pc:sldMk cId="3126241837" sldId="339"/>
            <ac:spMk id="3" creationId="{395A20F7-1BD1-219A-17F8-366E41C7D92E}"/>
          </ac:spMkLst>
        </pc:spChg>
        <pc:spChg chg="del">
          <ac:chgData name="Jasmin Jaanto" userId="5e4c12d3-6410-4eda-887d-778d3dc8fa89" providerId="ADAL" clId="{FC94F323-BFE3-42A3-9A62-444DCBACDED0}" dt="2023-05-15T09:58:35.638" v="324" actId="700"/>
          <ac:spMkLst>
            <pc:docMk/>
            <pc:sldMk cId="3126241837" sldId="339"/>
            <ac:spMk id="4" creationId="{1AABE682-3DB6-BD46-85BA-410B95777A1F}"/>
          </ac:spMkLst>
        </pc:spChg>
        <pc:spChg chg="del">
          <ac:chgData name="Jasmin Jaanto" userId="5e4c12d3-6410-4eda-887d-778d3dc8fa89" providerId="ADAL" clId="{FC94F323-BFE3-42A3-9A62-444DCBACDED0}" dt="2023-05-15T09:58:35.638" v="324" actId="700"/>
          <ac:spMkLst>
            <pc:docMk/>
            <pc:sldMk cId="3126241837" sldId="339"/>
            <ac:spMk id="5" creationId="{193F0A83-6F2D-779E-57E2-E6F9DA58311A}"/>
          </ac:spMkLst>
        </pc:spChg>
        <pc:spChg chg="del mod ord">
          <ac:chgData name="Jasmin Jaanto" userId="5e4c12d3-6410-4eda-887d-778d3dc8fa89" providerId="ADAL" clId="{FC94F323-BFE3-42A3-9A62-444DCBACDED0}" dt="2023-05-15T09:58:35.638" v="324" actId="700"/>
          <ac:spMkLst>
            <pc:docMk/>
            <pc:sldMk cId="3126241837" sldId="339"/>
            <ac:spMk id="6" creationId="{220EC872-2215-1A64-E85C-55DDEBBC44D3}"/>
          </ac:spMkLst>
        </pc:spChg>
        <pc:spChg chg="del">
          <ac:chgData name="Jasmin Jaanto" userId="5e4c12d3-6410-4eda-887d-778d3dc8fa89" providerId="ADAL" clId="{FC94F323-BFE3-42A3-9A62-444DCBACDED0}" dt="2023-05-15T09:58:35.638" v="324" actId="700"/>
          <ac:spMkLst>
            <pc:docMk/>
            <pc:sldMk cId="3126241837" sldId="339"/>
            <ac:spMk id="7" creationId="{B5E6E060-0A58-9A61-2686-D7CF1458C174}"/>
          </ac:spMkLst>
        </pc:spChg>
        <pc:spChg chg="add mod ord">
          <ac:chgData name="Jasmin Jaanto" userId="5e4c12d3-6410-4eda-887d-778d3dc8fa89" providerId="ADAL" clId="{FC94F323-BFE3-42A3-9A62-444DCBACDED0}" dt="2023-05-15T10:26:01.022" v="992" actId="255"/>
          <ac:spMkLst>
            <pc:docMk/>
            <pc:sldMk cId="3126241837" sldId="339"/>
            <ac:spMk id="8" creationId="{8C8C47DD-3D53-3F41-44FF-7831B0E26644}"/>
          </ac:spMkLst>
        </pc:spChg>
        <pc:spChg chg="add del mod ord">
          <ac:chgData name="Jasmin Jaanto" userId="5e4c12d3-6410-4eda-887d-778d3dc8fa89" providerId="ADAL" clId="{FC94F323-BFE3-42A3-9A62-444DCBACDED0}" dt="2023-05-15T10:16:28.414" v="761" actId="478"/>
          <ac:spMkLst>
            <pc:docMk/>
            <pc:sldMk cId="3126241837" sldId="339"/>
            <ac:spMk id="9" creationId="{8704D75E-CA04-F009-FAAB-9DF6C2BEB409}"/>
          </ac:spMkLst>
        </pc:spChg>
        <pc:spChg chg="add del mod ord">
          <ac:chgData name="Jasmin Jaanto" userId="5e4c12d3-6410-4eda-887d-778d3dc8fa89" providerId="ADAL" clId="{FC94F323-BFE3-42A3-9A62-444DCBACDED0}" dt="2023-05-15T09:58:55.181" v="327" actId="478"/>
          <ac:spMkLst>
            <pc:docMk/>
            <pc:sldMk cId="3126241837" sldId="339"/>
            <ac:spMk id="10" creationId="{D88F1DC5-37BF-F024-FE13-DB8BC0D60B3B}"/>
          </ac:spMkLst>
        </pc:spChg>
        <pc:spChg chg="add mod">
          <ac:chgData name="Jasmin Jaanto" userId="5e4c12d3-6410-4eda-887d-778d3dc8fa89" providerId="ADAL" clId="{FC94F323-BFE3-42A3-9A62-444DCBACDED0}" dt="2023-05-15T10:41:17.701" v="1151" actId="20577"/>
          <ac:spMkLst>
            <pc:docMk/>
            <pc:sldMk cId="3126241837" sldId="339"/>
            <ac:spMk id="11" creationId="{E7AE42A9-5191-DA66-C52D-4ECEC3C6EE65}"/>
          </ac:spMkLst>
        </pc:spChg>
        <pc:spChg chg="add mod">
          <ac:chgData name="Jasmin Jaanto" userId="5e4c12d3-6410-4eda-887d-778d3dc8fa89" providerId="ADAL" clId="{FC94F323-BFE3-42A3-9A62-444DCBACDED0}" dt="2023-05-15T10:26:34.223" v="1015" actId="1076"/>
          <ac:spMkLst>
            <pc:docMk/>
            <pc:sldMk cId="3126241837" sldId="339"/>
            <ac:spMk id="12" creationId="{8864B07A-EAE3-0D0F-68A5-C1CD8846ADB6}"/>
          </ac:spMkLst>
        </pc:spChg>
      </pc:sldChg>
      <pc:sldChg chg="addSp delSp modSp new del mod ord modClrScheme chgLayout">
        <pc:chgData name="Jasmin Jaanto" userId="5e4c12d3-6410-4eda-887d-778d3dc8fa89" providerId="ADAL" clId="{FC94F323-BFE3-42A3-9A62-444DCBACDED0}" dt="2023-05-15T10:24:35.801" v="965" actId="47"/>
        <pc:sldMkLst>
          <pc:docMk/>
          <pc:sldMk cId="1898577408" sldId="340"/>
        </pc:sldMkLst>
        <pc:spChg chg="del mod ord">
          <ac:chgData name="Jasmin Jaanto" userId="5e4c12d3-6410-4eda-887d-778d3dc8fa89" providerId="ADAL" clId="{FC94F323-BFE3-42A3-9A62-444DCBACDED0}" dt="2023-05-15T09:59:34.706" v="333" actId="700"/>
          <ac:spMkLst>
            <pc:docMk/>
            <pc:sldMk cId="1898577408" sldId="340"/>
            <ac:spMk id="2" creationId="{D9D74A60-1DD2-FA7A-7038-0329DF79BA13}"/>
          </ac:spMkLst>
        </pc:spChg>
        <pc:spChg chg="del">
          <ac:chgData name="Jasmin Jaanto" userId="5e4c12d3-6410-4eda-887d-778d3dc8fa89" providerId="ADAL" clId="{FC94F323-BFE3-42A3-9A62-444DCBACDED0}" dt="2023-05-15T09:59:10.096" v="329" actId="478"/>
          <ac:spMkLst>
            <pc:docMk/>
            <pc:sldMk cId="1898577408" sldId="340"/>
            <ac:spMk id="3" creationId="{5A183440-A599-E1C1-75BF-CA9E589D7599}"/>
          </ac:spMkLst>
        </pc:spChg>
        <pc:spChg chg="del mod ord">
          <ac:chgData name="Jasmin Jaanto" userId="5e4c12d3-6410-4eda-887d-778d3dc8fa89" providerId="ADAL" clId="{FC94F323-BFE3-42A3-9A62-444DCBACDED0}" dt="2023-05-15T09:59:34.706" v="333" actId="700"/>
          <ac:spMkLst>
            <pc:docMk/>
            <pc:sldMk cId="1898577408" sldId="340"/>
            <ac:spMk id="4" creationId="{79AE487F-41A2-BA6E-A192-DCC40D70963A}"/>
          </ac:spMkLst>
        </pc:spChg>
        <pc:spChg chg="add del mod ord">
          <ac:chgData name="Jasmin Jaanto" userId="5e4c12d3-6410-4eda-887d-778d3dc8fa89" providerId="ADAL" clId="{FC94F323-BFE3-42A3-9A62-444DCBACDED0}" dt="2023-05-15T09:59:46.040" v="334" actId="700"/>
          <ac:spMkLst>
            <pc:docMk/>
            <pc:sldMk cId="1898577408" sldId="340"/>
            <ac:spMk id="5" creationId="{BC8A2065-8F76-84CC-9435-22607BDD45DF}"/>
          </ac:spMkLst>
        </pc:spChg>
        <pc:spChg chg="add del mod ord">
          <ac:chgData name="Jasmin Jaanto" userId="5e4c12d3-6410-4eda-887d-778d3dc8fa89" providerId="ADAL" clId="{FC94F323-BFE3-42A3-9A62-444DCBACDED0}" dt="2023-05-15T09:59:46.040" v="334" actId="700"/>
          <ac:spMkLst>
            <pc:docMk/>
            <pc:sldMk cId="1898577408" sldId="340"/>
            <ac:spMk id="6" creationId="{BF3528BE-0DFE-D2A5-0D7A-25B7CFF4BCA9}"/>
          </ac:spMkLst>
        </pc:spChg>
        <pc:spChg chg="add del mod ord">
          <ac:chgData name="Jasmin Jaanto" userId="5e4c12d3-6410-4eda-887d-778d3dc8fa89" providerId="ADAL" clId="{FC94F323-BFE3-42A3-9A62-444DCBACDED0}" dt="2023-05-15T09:59:46.040" v="334" actId="700"/>
          <ac:spMkLst>
            <pc:docMk/>
            <pc:sldMk cId="1898577408" sldId="340"/>
            <ac:spMk id="7" creationId="{FA464F8E-4FC8-7A5B-3DEC-4AF6FF64BBD7}"/>
          </ac:spMkLst>
        </pc:spChg>
        <pc:spChg chg="add mod ord">
          <ac:chgData name="Jasmin Jaanto" userId="5e4c12d3-6410-4eda-887d-778d3dc8fa89" providerId="ADAL" clId="{FC94F323-BFE3-42A3-9A62-444DCBACDED0}" dt="2023-05-15T09:59:46.040" v="334" actId="700"/>
          <ac:spMkLst>
            <pc:docMk/>
            <pc:sldMk cId="1898577408" sldId="340"/>
            <ac:spMk id="8" creationId="{13AB83C2-D480-9D7F-F503-FAE7FA62E64E}"/>
          </ac:spMkLst>
        </pc:spChg>
        <pc:spChg chg="add mod ord">
          <ac:chgData name="Jasmin Jaanto" userId="5e4c12d3-6410-4eda-887d-778d3dc8fa89" providerId="ADAL" clId="{FC94F323-BFE3-42A3-9A62-444DCBACDED0}" dt="2023-05-15T09:59:46.040" v="334" actId="700"/>
          <ac:spMkLst>
            <pc:docMk/>
            <pc:sldMk cId="1898577408" sldId="340"/>
            <ac:spMk id="9" creationId="{152B31F8-5C79-39D2-A915-E18B74E3EAA4}"/>
          </ac:spMkLst>
        </pc:spChg>
        <pc:spChg chg="add del mod ord">
          <ac:chgData name="Jasmin Jaanto" userId="5e4c12d3-6410-4eda-887d-778d3dc8fa89" providerId="ADAL" clId="{FC94F323-BFE3-42A3-9A62-444DCBACDED0}" dt="2023-05-15T10:14:50.702" v="717" actId="478"/>
          <ac:spMkLst>
            <pc:docMk/>
            <pc:sldMk cId="1898577408" sldId="340"/>
            <ac:spMk id="10" creationId="{2A1881D4-2DF5-DEA3-C316-64096CB57AC9}"/>
          </ac:spMkLst>
        </pc:spChg>
      </pc:sldChg>
      <pc:sldChg chg="addSp modSp new mod">
        <pc:chgData name="Jasmin Jaanto" userId="5e4c12d3-6410-4eda-887d-778d3dc8fa89" providerId="ADAL" clId="{FC94F323-BFE3-42A3-9A62-444DCBACDED0}" dt="2023-05-15T10:10:16.407" v="521" actId="255"/>
        <pc:sldMkLst>
          <pc:docMk/>
          <pc:sldMk cId="1764426162" sldId="341"/>
        </pc:sldMkLst>
        <pc:spChg chg="add mod">
          <ac:chgData name="Jasmin Jaanto" userId="5e4c12d3-6410-4eda-887d-778d3dc8fa89" providerId="ADAL" clId="{FC94F323-BFE3-42A3-9A62-444DCBACDED0}" dt="2023-05-15T10:10:16.407" v="521" actId="255"/>
          <ac:spMkLst>
            <pc:docMk/>
            <pc:sldMk cId="1764426162" sldId="341"/>
            <ac:spMk id="2" creationId="{B484EBEA-811E-6874-0AE0-534400AA10BF}"/>
          </ac:spMkLst>
        </pc:spChg>
      </pc:sldChg>
      <pc:sldChg chg="modSp add mod ord">
        <pc:chgData name="Jasmin Jaanto" userId="5e4c12d3-6410-4eda-887d-778d3dc8fa89" providerId="ADAL" clId="{FC94F323-BFE3-42A3-9A62-444DCBACDED0}" dt="2023-05-15T10:24:04.395" v="959"/>
        <pc:sldMkLst>
          <pc:docMk/>
          <pc:sldMk cId="2855881832" sldId="342"/>
        </pc:sldMkLst>
        <pc:spChg chg="mod">
          <ac:chgData name="Jasmin Jaanto" userId="5e4c12d3-6410-4eda-887d-778d3dc8fa89" providerId="ADAL" clId="{FC94F323-BFE3-42A3-9A62-444DCBACDED0}" dt="2023-05-15T10:14:32.939" v="698" actId="20577"/>
          <ac:spMkLst>
            <pc:docMk/>
            <pc:sldMk cId="2855881832" sldId="342"/>
            <ac:spMk id="2" creationId="{B484EBEA-811E-6874-0AE0-534400AA10BF}"/>
          </ac:spMkLst>
        </pc:spChg>
      </pc:sldChg>
      <pc:sldChg chg="add del">
        <pc:chgData name="Jasmin Jaanto" userId="5e4c12d3-6410-4eda-887d-778d3dc8fa89" providerId="ADAL" clId="{FC94F323-BFE3-42A3-9A62-444DCBACDED0}" dt="2023-05-15T10:14:14.870" v="683" actId="47"/>
        <pc:sldMkLst>
          <pc:docMk/>
          <pc:sldMk cId="4095406292" sldId="342"/>
        </pc:sldMkLst>
      </pc:sldChg>
      <pc:sldChg chg="modSp add del mod">
        <pc:chgData name="Jasmin Jaanto" userId="5e4c12d3-6410-4eda-887d-778d3dc8fa89" providerId="ADAL" clId="{FC94F323-BFE3-42A3-9A62-444DCBACDED0}" dt="2023-05-15T10:14:15.672" v="684" actId="47"/>
        <pc:sldMkLst>
          <pc:docMk/>
          <pc:sldMk cId="3202935811" sldId="343"/>
        </pc:sldMkLst>
        <pc:spChg chg="mod">
          <ac:chgData name="Jasmin Jaanto" userId="5e4c12d3-6410-4eda-887d-778d3dc8fa89" providerId="ADAL" clId="{FC94F323-BFE3-42A3-9A62-444DCBACDED0}" dt="2023-05-15T10:04:36.224" v="386" actId="1076"/>
          <ac:spMkLst>
            <pc:docMk/>
            <pc:sldMk cId="3202935811" sldId="343"/>
            <ac:spMk id="2" creationId="{B484EBEA-811E-6874-0AE0-534400AA10BF}"/>
          </ac:spMkLst>
        </pc:spChg>
      </pc:sldChg>
      <pc:sldChg chg="modSp add mod">
        <pc:chgData name="Jasmin Jaanto" userId="5e4c12d3-6410-4eda-887d-778d3dc8fa89" providerId="ADAL" clId="{FC94F323-BFE3-42A3-9A62-444DCBACDED0}" dt="2023-05-15T10:14:39.689" v="705" actId="20577"/>
        <pc:sldMkLst>
          <pc:docMk/>
          <pc:sldMk cId="3392904618" sldId="343"/>
        </pc:sldMkLst>
        <pc:spChg chg="mod">
          <ac:chgData name="Jasmin Jaanto" userId="5e4c12d3-6410-4eda-887d-778d3dc8fa89" providerId="ADAL" clId="{FC94F323-BFE3-42A3-9A62-444DCBACDED0}" dt="2023-05-15T10:14:39.689" v="705" actId="20577"/>
          <ac:spMkLst>
            <pc:docMk/>
            <pc:sldMk cId="3392904618" sldId="343"/>
            <ac:spMk id="2" creationId="{B484EBEA-811E-6874-0AE0-534400AA10BF}"/>
          </ac:spMkLst>
        </pc:spChg>
      </pc:sldChg>
      <pc:sldChg chg="modSp add mod">
        <pc:chgData name="Jasmin Jaanto" userId="5e4c12d3-6410-4eda-887d-778d3dc8fa89" providerId="ADAL" clId="{FC94F323-BFE3-42A3-9A62-444DCBACDED0}" dt="2023-05-15T10:14:44.630" v="716" actId="20577"/>
        <pc:sldMkLst>
          <pc:docMk/>
          <pc:sldMk cId="1628083880" sldId="344"/>
        </pc:sldMkLst>
        <pc:spChg chg="mod">
          <ac:chgData name="Jasmin Jaanto" userId="5e4c12d3-6410-4eda-887d-778d3dc8fa89" providerId="ADAL" clId="{FC94F323-BFE3-42A3-9A62-444DCBACDED0}" dt="2023-05-15T10:14:44.630" v="716" actId="20577"/>
          <ac:spMkLst>
            <pc:docMk/>
            <pc:sldMk cId="1628083880" sldId="344"/>
            <ac:spMk id="2" creationId="{B484EBEA-811E-6874-0AE0-534400AA10BF}"/>
          </ac:spMkLst>
        </pc:spChg>
      </pc:sldChg>
      <pc:sldChg chg="new del">
        <pc:chgData name="Jasmin Jaanto" userId="5e4c12d3-6410-4eda-887d-778d3dc8fa89" providerId="ADAL" clId="{FC94F323-BFE3-42A3-9A62-444DCBACDED0}" dt="2023-05-15T10:23:21.010" v="955" actId="47"/>
        <pc:sldMkLst>
          <pc:docMk/>
          <pc:sldMk cId="3323945745" sldId="345"/>
        </pc:sldMkLst>
      </pc:sldChg>
      <pc:sldChg chg="modSp add mod">
        <pc:chgData name="Jasmin Jaanto" userId="5e4c12d3-6410-4eda-887d-778d3dc8fa89" providerId="ADAL" clId="{FC94F323-BFE3-42A3-9A62-444DCBACDED0}" dt="2023-05-15T10:30:11.512" v="1096" actId="403"/>
        <pc:sldMkLst>
          <pc:docMk/>
          <pc:sldMk cId="3876981925" sldId="345"/>
        </pc:sldMkLst>
        <pc:spChg chg="mod">
          <ac:chgData name="Jasmin Jaanto" userId="5e4c12d3-6410-4eda-887d-778d3dc8fa89" providerId="ADAL" clId="{FC94F323-BFE3-42A3-9A62-444DCBACDED0}" dt="2023-05-15T10:30:11.512" v="1096" actId="403"/>
          <ac:spMkLst>
            <pc:docMk/>
            <pc:sldMk cId="3876981925" sldId="345"/>
            <ac:spMk id="5" creationId="{E9D369C2-4196-A729-01F7-645FA3B9FB46}"/>
          </ac:spMkLst>
        </pc:spChg>
      </pc:sldChg>
      <pc:sldChg chg="modSp add mod">
        <pc:chgData name="Jasmin Jaanto" userId="5e4c12d3-6410-4eda-887d-778d3dc8fa89" providerId="ADAL" clId="{FC94F323-BFE3-42A3-9A62-444DCBACDED0}" dt="2023-05-15T10:29:24.869" v="1092" actId="20577"/>
        <pc:sldMkLst>
          <pc:docMk/>
          <pc:sldMk cId="2839279275" sldId="346"/>
        </pc:sldMkLst>
        <pc:spChg chg="mod">
          <ac:chgData name="Jasmin Jaanto" userId="5e4c12d3-6410-4eda-887d-778d3dc8fa89" providerId="ADAL" clId="{FC94F323-BFE3-42A3-9A62-444DCBACDED0}" dt="2023-05-15T10:29:09.729" v="1089" actId="255"/>
          <ac:spMkLst>
            <pc:docMk/>
            <pc:sldMk cId="2839279275" sldId="346"/>
            <ac:spMk id="2" creationId="{22F64BF1-443A-6EB4-FB76-35AE7A47ACBC}"/>
          </ac:spMkLst>
        </pc:spChg>
        <pc:spChg chg="mod">
          <ac:chgData name="Jasmin Jaanto" userId="5e4c12d3-6410-4eda-887d-778d3dc8fa89" providerId="ADAL" clId="{FC94F323-BFE3-42A3-9A62-444DCBACDED0}" dt="2023-05-15T10:29:24.869" v="1092" actId="20577"/>
          <ac:spMkLst>
            <pc:docMk/>
            <pc:sldMk cId="2839279275" sldId="346"/>
            <ac:spMk id="3" creationId="{A8BD3BF8-55E8-50C1-BE6C-2875286E197A}"/>
          </ac:spMkLst>
        </pc:spChg>
      </pc:sldChg>
      <pc:sldChg chg="add">
        <pc:chgData name="Jasmin Jaanto" userId="5e4c12d3-6410-4eda-887d-778d3dc8fa89" providerId="ADAL" clId="{FC94F323-BFE3-42A3-9A62-444DCBACDED0}" dt="2023-05-15T10:30:31.395" v="1097"/>
        <pc:sldMkLst>
          <pc:docMk/>
          <pc:sldMk cId="2835509648" sldId="347"/>
        </pc:sldMkLst>
      </pc:sldChg>
      <pc:sldMasterChg chg="addSp delSp modSp mod addSldLayout delSldLayout modSldLayout sldLayoutOrd">
        <pc:chgData name="Jasmin Jaanto" userId="5e4c12d3-6410-4eda-887d-778d3dc8fa89" providerId="ADAL" clId="{FC94F323-BFE3-42A3-9A62-444DCBACDED0}" dt="2023-05-15T10:09:54.523" v="517" actId="1076"/>
        <pc:sldMasterMkLst>
          <pc:docMk/>
          <pc:sldMasterMk cId="3737657035" sldId="2147483648"/>
        </pc:sldMasterMkLst>
        <pc:spChg chg="del">
          <ac:chgData name="Jasmin Jaanto" userId="5e4c12d3-6410-4eda-887d-778d3dc8fa89" providerId="ADAL" clId="{FC94F323-BFE3-42A3-9A62-444DCBACDED0}" dt="2023-05-15T09:47:31.074" v="179" actId="478"/>
          <ac:spMkLst>
            <pc:docMk/>
            <pc:sldMasterMk cId="3737657035" sldId="2147483648"/>
            <ac:spMk id="2" creationId="{7737077E-75BF-2D47-8119-523F6C5BDBB9}"/>
          </ac:spMkLst>
        </pc:spChg>
        <pc:spChg chg="del">
          <ac:chgData name="Jasmin Jaanto" userId="5e4c12d3-6410-4eda-887d-778d3dc8fa89" providerId="ADAL" clId="{FC94F323-BFE3-42A3-9A62-444DCBACDED0}" dt="2023-05-15T09:47:30.404" v="178" actId="478"/>
          <ac:spMkLst>
            <pc:docMk/>
            <pc:sldMasterMk cId="3737657035" sldId="2147483648"/>
            <ac:spMk id="3" creationId="{E1C5B255-5C87-0C4B-8515-13ADB9718293}"/>
          </ac:spMkLst>
        </pc:spChg>
        <pc:spChg chg="add mod">
          <ac:chgData name="Jasmin Jaanto" userId="5e4c12d3-6410-4eda-887d-778d3dc8fa89" providerId="ADAL" clId="{FC94F323-BFE3-42A3-9A62-444DCBACDED0}" dt="2023-05-15T09:48:05.084" v="187" actId="1076"/>
          <ac:spMkLst>
            <pc:docMk/>
            <pc:sldMasterMk cId="3737657035" sldId="2147483648"/>
            <ac:spMk id="5" creationId="{77602783-5BB6-4019-EDC8-70FEFD0ED043}"/>
          </ac:spMkLst>
        </pc:spChg>
        <pc:spChg chg="del">
          <ac:chgData name="Jasmin Jaanto" userId="5e4c12d3-6410-4eda-887d-778d3dc8fa89" providerId="ADAL" clId="{FC94F323-BFE3-42A3-9A62-444DCBACDED0}" dt="2023-05-15T09:47:31.539" v="180" actId="478"/>
          <ac:spMkLst>
            <pc:docMk/>
            <pc:sldMasterMk cId="3737657035" sldId="2147483648"/>
            <ac:spMk id="8" creationId="{1F321E91-2DA2-C34F-8B08-32A73593A20E}"/>
          </ac:spMkLst>
        </pc:spChg>
        <pc:spChg chg="add del mod">
          <ac:chgData name="Jasmin Jaanto" userId="5e4c12d3-6410-4eda-887d-778d3dc8fa89" providerId="ADAL" clId="{FC94F323-BFE3-42A3-9A62-444DCBACDED0}" dt="2023-05-15T09:49:54.528" v="204" actId="478"/>
          <ac:spMkLst>
            <pc:docMk/>
            <pc:sldMasterMk cId="3737657035" sldId="2147483648"/>
            <ac:spMk id="13" creationId="{0C9481D6-38B5-D92E-5D19-81C87F25707B}"/>
          </ac:spMkLst>
        </pc:spChg>
        <pc:spChg chg="add del mod">
          <ac:chgData name="Jasmin Jaanto" userId="5e4c12d3-6410-4eda-887d-778d3dc8fa89" providerId="ADAL" clId="{FC94F323-BFE3-42A3-9A62-444DCBACDED0}" dt="2023-05-15T09:49:56.102" v="205" actId="478"/>
          <ac:spMkLst>
            <pc:docMk/>
            <pc:sldMasterMk cId="3737657035" sldId="2147483648"/>
            <ac:spMk id="15" creationId="{6E84E6D7-0638-AC59-615B-8FD7C803821C}"/>
          </ac:spMkLst>
        </pc:spChg>
        <pc:picChg chg="add del mod">
          <ac:chgData name="Jasmin Jaanto" userId="5e4c12d3-6410-4eda-887d-778d3dc8fa89" providerId="ADAL" clId="{FC94F323-BFE3-42A3-9A62-444DCBACDED0}" dt="2023-05-15T09:49:49.856" v="203" actId="478"/>
          <ac:picMkLst>
            <pc:docMk/>
            <pc:sldMasterMk cId="3737657035" sldId="2147483648"/>
            <ac:picMk id="4" creationId="{CE6B1FEA-94E9-A108-D4F7-D99AB7105148}"/>
          </ac:picMkLst>
        </pc:picChg>
        <pc:picChg chg="add mod">
          <ac:chgData name="Jasmin Jaanto" userId="5e4c12d3-6410-4eda-887d-778d3dc8fa89" providerId="ADAL" clId="{FC94F323-BFE3-42A3-9A62-444DCBACDED0}" dt="2023-05-15T09:47:54.705" v="183"/>
          <ac:picMkLst>
            <pc:docMk/>
            <pc:sldMasterMk cId="3737657035" sldId="2147483648"/>
            <ac:picMk id="6" creationId="{B6DD941A-37A4-953D-FAF9-294DDED657A6}"/>
          </ac:picMkLst>
        </pc:picChg>
        <pc:picChg chg="add del mod">
          <ac:chgData name="Jasmin Jaanto" userId="5e4c12d3-6410-4eda-887d-778d3dc8fa89" providerId="ADAL" clId="{FC94F323-BFE3-42A3-9A62-444DCBACDED0}" dt="2023-05-15T09:48:06.229" v="189"/>
          <ac:picMkLst>
            <pc:docMk/>
            <pc:sldMasterMk cId="3737657035" sldId="2147483648"/>
            <ac:picMk id="9" creationId="{DC9E87A8-0AF2-DB48-EAF9-4561B084E815}"/>
          </ac:picMkLst>
        </pc:picChg>
        <pc:picChg chg="add mod">
          <ac:chgData name="Jasmin Jaanto" userId="5e4c12d3-6410-4eda-887d-778d3dc8fa89" providerId="ADAL" clId="{FC94F323-BFE3-42A3-9A62-444DCBACDED0}" dt="2023-05-15T09:48:09.891" v="190"/>
          <ac:picMkLst>
            <pc:docMk/>
            <pc:sldMasterMk cId="3737657035" sldId="2147483648"/>
            <ac:picMk id="10" creationId="{27041EBF-CE4E-EA08-570E-C4305AA344AC}"/>
          </ac:picMkLst>
        </pc:picChg>
        <pc:picChg chg="del">
          <ac:chgData name="Jasmin Jaanto" userId="5e4c12d3-6410-4eda-887d-778d3dc8fa89" providerId="ADAL" clId="{FC94F323-BFE3-42A3-9A62-444DCBACDED0}" dt="2023-05-15T09:47:23.477" v="176" actId="478"/>
          <ac:picMkLst>
            <pc:docMk/>
            <pc:sldMasterMk cId="3737657035" sldId="2147483648"/>
            <ac:picMk id="11" creationId="{4D7171AA-1D90-B440-8FE9-4E47D7ED058C}"/>
          </ac:picMkLst>
        </pc:picChg>
        <pc:picChg chg="add del mod">
          <ac:chgData name="Jasmin Jaanto" userId="5e4c12d3-6410-4eda-887d-778d3dc8fa89" providerId="ADAL" clId="{FC94F323-BFE3-42A3-9A62-444DCBACDED0}" dt="2023-05-15T09:48:20.031" v="192"/>
          <ac:picMkLst>
            <pc:docMk/>
            <pc:sldMasterMk cId="3737657035" sldId="2147483648"/>
            <ac:picMk id="12" creationId="{C3469AB5-16BD-DBCC-CEBC-296075328FBD}"/>
          </ac:picMkLst>
        </pc:picChg>
        <pc:picChg chg="del">
          <ac:chgData name="Jasmin Jaanto" userId="5e4c12d3-6410-4eda-887d-778d3dc8fa89" providerId="ADAL" clId="{FC94F323-BFE3-42A3-9A62-444DCBACDED0}" dt="2023-05-15T09:47:28.045" v="177" actId="478"/>
          <ac:picMkLst>
            <pc:docMk/>
            <pc:sldMasterMk cId="3737657035" sldId="2147483648"/>
            <ac:picMk id="14" creationId="{146A491B-636F-3E44-8966-7CF5322CBC7B}"/>
          </ac:picMkLst>
        </pc:picChg>
        <pc:sldLayoutChg chg="del">
          <pc:chgData name="Jasmin Jaanto" userId="5e4c12d3-6410-4eda-887d-778d3dc8fa89" providerId="ADAL" clId="{FC94F323-BFE3-42A3-9A62-444DCBACDED0}" dt="2023-05-15T09:54:28.520" v="277" actId="2696"/>
          <pc:sldLayoutMkLst>
            <pc:docMk/>
            <pc:sldMasterMk cId="3737657035" sldId="2147483648"/>
            <pc:sldLayoutMk cId="1843099964" sldId="2147483649"/>
          </pc:sldLayoutMkLst>
        </pc:sldLayoutChg>
        <pc:sldLayoutChg chg="addSp delSp modSp del mod">
          <pc:chgData name="Jasmin Jaanto" userId="5e4c12d3-6410-4eda-887d-778d3dc8fa89" providerId="ADAL" clId="{FC94F323-BFE3-42A3-9A62-444DCBACDED0}" dt="2023-05-15T09:48:41.807" v="194" actId="2696"/>
          <pc:sldLayoutMkLst>
            <pc:docMk/>
            <pc:sldMasterMk cId="3737657035" sldId="2147483648"/>
            <pc:sldLayoutMk cId="2903944738" sldId="2147483650"/>
          </pc:sldLayoutMkLst>
          <pc:spChg chg="mod">
            <ac:chgData name="Jasmin Jaanto" userId="5e4c12d3-6410-4eda-887d-778d3dc8fa89" providerId="ADAL" clId="{FC94F323-BFE3-42A3-9A62-444DCBACDED0}" dt="2023-05-15T09:43:16.229" v="147" actId="1076"/>
            <ac:spMkLst>
              <pc:docMk/>
              <pc:sldMasterMk cId="3737657035" sldId="2147483648"/>
              <pc:sldLayoutMk cId="2903944738" sldId="2147483650"/>
              <ac:spMk id="10" creationId="{DDBC42E4-2952-2C45-AC2F-468D76CEB2AA}"/>
            </ac:spMkLst>
          </pc:spChg>
          <pc:spChg chg="del">
            <ac:chgData name="Jasmin Jaanto" userId="5e4c12d3-6410-4eda-887d-778d3dc8fa89" providerId="ADAL" clId="{FC94F323-BFE3-42A3-9A62-444DCBACDED0}" dt="2023-05-15T09:34:43.545" v="46" actId="478"/>
            <ac:spMkLst>
              <pc:docMk/>
              <pc:sldMasterMk cId="3737657035" sldId="2147483648"/>
              <pc:sldLayoutMk cId="2903944738" sldId="2147483650"/>
              <ac:spMk id="19" creationId="{D7A0A48E-3C2F-8B4A-835C-7D17A4ADD2FD}"/>
            </ac:spMkLst>
          </pc:spChg>
          <pc:spChg chg="del">
            <ac:chgData name="Jasmin Jaanto" userId="5e4c12d3-6410-4eda-887d-778d3dc8fa89" providerId="ADAL" clId="{FC94F323-BFE3-42A3-9A62-444DCBACDED0}" dt="2023-05-15T09:33:12.099" v="36" actId="478"/>
            <ac:spMkLst>
              <pc:docMk/>
              <pc:sldMasterMk cId="3737657035" sldId="2147483648"/>
              <pc:sldLayoutMk cId="2903944738" sldId="2147483650"/>
              <ac:spMk id="22" creationId="{245F8B55-5CEB-7F47-93BC-43BB75EA654C}"/>
            </ac:spMkLst>
          </pc:spChg>
          <pc:grpChg chg="add del mod">
            <ac:chgData name="Jasmin Jaanto" userId="5e4c12d3-6410-4eda-887d-778d3dc8fa89" providerId="ADAL" clId="{FC94F323-BFE3-42A3-9A62-444DCBACDED0}" dt="2023-05-15T09:36:56.320" v="64" actId="478"/>
            <ac:grpSpMkLst>
              <pc:docMk/>
              <pc:sldMasterMk cId="3737657035" sldId="2147483648"/>
              <pc:sldLayoutMk cId="2903944738" sldId="2147483650"/>
              <ac:grpSpMk id="5" creationId="{09A10061-F8F3-7EDA-D8AD-CAED7B3FDDDA}"/>
            </ac:grpSpMkLst>
          </pc:grpChg>
          <pc:picChg chg="add del">
            <ac:chgData name="Jasmin Jaanto" userId="5e4c12d3-6410-4eda-887d-778d3dc8fa89" providerId="ADAL" clId="{FC94F323-BFE3-42A3-9A62-444DCBACDED0}" dt="2023-05-15T09:34:27.099" v="41" actId="478"/>
            <ac:picMkLst>
              <pc:docMk/>
              <pc:sldMasterMk cId="3737657035" sldId="2147483648"/>
              <pc:sldLayoutMk cId="2903944738" sldId="2147483650"/>
              <ac:picMk id="2" creationId="{92689EBB-4B8A-654C-48D4-9FE6205D3F05}"/>
            </ac:picMkLst>
          </pc:picChg>
          <pc:picChg chg="add del mod">
            <ac:chgData name="Jasmin Jaanto" userId="5e4c12d3-6410-4eda-887d-778d3dc8fa89" providerId="ADAL" clId="{FC94F323-BFE3-42A3-9A62-444DCBACDED0}" dt="2023-05-15T09:38:44.495" v="86" actId="21"/>
            <ac:picMkLst>
              <pc:docMk/>
              <pc:sldMasterMk cId="3737657035" sldId="2147483648"/>
              <pc:sldLayoutMk cId="2903944738" sldId="2147483650"/>
              <ac:picMk id="4" creationId="{D9C75FBC-6DFC-A615-0A5E-94F740BBCE62}"/>
            </ac:picMkLst>
          </pc:picChg>
          <pc:picChg chg="mod">
            <ac:chgData name="Jasmin Jaanto" userId="5e4c12d3-6410-4eda-887d-778d3dc8fa89" providerId="ADAL" clId="{FC94F323-BFE3-42A3-9A62-444DCBACDED0}" dt="2023-05-15T09:36:41.360" v="59"/>
            <ac:picMkLst>
              <pc:docMk/>
              <pc:sldMasterMk cId="3737657035" sldId="2147483648"/>
              <pc:sldLayoutMk cId="2903944738" sldId="2147483650"/>
              <ac:picMk id="6" creationId="{0EFA6DB7-98AA-55DC-3E6D-5D37FE40CB47}"/>
            </ac:picMkLst>
          </pc:picChg>
          <pc:picChg chg="mod">
            <ac:chgData name="Jasmin Jaanto" userId="5e4c12d3-6410-4eda-887d-778d3dc8fa89" providerId="ADAL" clId="{FC94F323-BFE3-42A3-9A62-444DCBACDED0}" dt="2023-05-15T09:36:41.360" v="59"/>
            <ac:picMkLst>
              <pc:docMk/>
              <pc:sldMasterMk cId="3737657035" sldId="2147483648"/>
              <pc:sldLayoutMk cId="2903944738" sldId="2147483650"/>
              <ac:picMk id="7" creationId="{D2543B5E-E193-C25E-A68B-AA45CD17294D}"/>
            </ac:picMkLst>
          </pc:picChg>
          <pc:picChg chg="add del mod">
            <ac:chgData name="Jasmin Jaanto" userId="5e4c12d3-6410-4eda-887d-778d3dc8fa89" providerId="ADAL" clId="{FC94F323-BFE3-42A3-9A62-444DCBACDED0}" dt="2023-05-15T09:37:28.517" v="71" actId="21"/>
            <ac:picMkLst>
              <pc:docMk/>
              <pc:sldMasterMk cId="3737657035" sldId="2147483648"/>
              <pc:sldLayoutMk cId="2903944738" sldId="2147483650"/>
              <ac:picMk id="8" creationId="{4EF23B8C-CE98-72AE-BD25-1A52BD975C60}"/>
            </ac:picMkLst>
          </pc:picChg>
          <pc:picChg chg="mod">
            <ac:chgData name="Jasmin Jaanto" userId="5e4c12d3-6410-4eda-887d-778d3dc8fa89" providerId="ADAL" clId="{FC94F323-BFE3-42A3-9A62-444DCBACDED0}" dt="2023-05-15T09:40:36.566" v="111" actId="1076"/>
            <ac:picMkLst>
              <pc:docMk/>
              <pc:sldMasterMk cId="3737657035" sldId="2147483648"/>
              <pc:sldLayoutMk cId="2903944738" sldId="2147483650"/>
              <ac:picMk id="20" creationId="{FB7551AB-D8DF-3A46-98D7-FD00A24F366A}"/>
            </ac:picMkLst>
          </pc:picChg>
          <pc:picChg chg="del">
            <ac:chgData name="Jasmin Jaanto" userId="5e4c12d3-6410-4eda-887d-778d3dc8fa89" providerId="ADAL" clId="{FC94F323-BFE3-42A3-9A62-444DCBACDED0}" dt="2023-05-15T09:32:13.463" v="27" actId="478"/>
            <ac:picMkLst>
              <pc:docMk/>
              <pc:sldMasterMk cId="3737657035" sldId="2147483648"/>
              <pc:sldLayoutMk cId="2903944738" sldId="2147483650"/>
              <ac:picMk id="21" creationId="{1859B885-88F6-5A47-9493-9524266A95DB}"/>
            </ac:picMkLst>
          </pc:picChg>
        </pc:sldLayoutChg>
        <pc:sldLayoutChg chg="addSp delSp modSp del mod">
          <pc:chgData name="Jasmin Jaanto" userId="5e4c12d3-6410-4eda-887d-778d3dc8fa89" providerId="ADAL" clId="{FC94F323-BFE3-42A3-9A62-444DCBACDED0}" dt="2023-05-15T09:48:56.317" v="198" actId="2696"/>
          <pc:sldLayoutMkLst>
            <pc:docMk/>
            <pc:sldMasterMk cId="3737657035" sldId="2147483648"/>
            <pc:sldLayoutMk cId="442393315" sldId="2147483654"/>
          </pc:sldLayoutMkLst>
          <pc:spChg chg="add mod">
            <ac:chgData name="Jasmin Jaanto" userId="5e4c12d3-6410-4eda-887d-778d3dc8fa89" providerId="ADAL" clId="{FC94F323-BFE3-42A3-9A62-444DCBACDED0}" dt="2023-05-15T09:40:03.789" v="107" actId="1076"/>
            <ac:spMkLst>
              <pc:docMk/>
              <pc:sldMasterMk cId="3737657035" sldId="2147483648"/>
              <pc:sldLayoutMk cId="442393315" sldId="2147483654"/>
              <ac:spMk id="3" creationId="{B45FB5AA-0B23-A726-EA82-02650F438570}"/>
            </ac:spMkLst>
          </pc:spChg>
          <pc:spChg chg="add del mod">
            <ac:chgData name="Jasmin Jaanto" userId="5e4c12d3-6410-4eda-887d-778d3dc8fa89" providerId="ADAL" clId="{FC94F323-BFE3-42A3-9A62-444DCBACDED0}" dt="2023-05-15T09:41:08.981" v="122"/>
            <ac:spMkLst>
              <pc:docMk/>
              <pc:sldMasterMk cId="3737657035" sldId="2147483648"/>
              <pc:sldLayoutMk cId="442393315" sldId="2147483654"/>
              <ac:spMk id="5" creationId="{59FEAEBD-7E4D-FE58-D421-C89FC4E0AC92}"/>
            </ac:spMkLst>
          </pc:spChg>
          <pc:spChg chg="add mod">
            <ac:chgData name="Jasmin Jaanto" userId="5e4c12d3-6410-4eda-887d-778d3dc8fa89" providerId="ADAL" clId="{FC94F323-BFE3-42A3-9A62-444DCBACDED0}" dt="2023-05-15T09:42:29.033" v="144" actId="20577"/>
            <ac:spMkLst>
              <pc:docMk/>
              <pc:sldMasterMk cId="3737657035" sldId="2147483648"/>
              <pc:sldLayoutMk cId="442393315" sldId="2147483654"/>
              <ac:spMk id="6" creationId="{9641AEE4-21E0-183C-C844-0C21F9F0A834}"/>
            </ac:spMkLst>
          </pc:spChg>
          <pc:spChg chg="del mod">
            <ac:chgData name="Jasmin Jaanto" userId="5e4c12d3-6410-4eda-887d-778d3dc8fa89" providerId="ADAL" clId="{FC94F323-BFE3-42A3-9A62-444DCBACDED0}" dt="2023-05-15T09:37:21.887" v="69" actId="478"/>
            <ac:spMkLst>
              <pc:docMk/>
              <pc:sldMasterMk cId="3737657035" sldId="2147483648"/>
              <pc:sldLayoutMk cId="442393315" sldId="2147483654"/>
              <ac:spMk id="9" creationId="{D6BCEB57-A04E-F044-922A-38F9D819B88A}"/>
            </ac:spMkLst>
          </pc:spChg>
          <pc:spChg chg="add del mod">
            <ac:chgData name="Jasmin Jaanto" userId="5e4c12d3-6410-4eda-887d-778d3dc8fa89" providerId="ADAL" clId="{FC94F323-BFE3-42A3-9A62-444DCBACDED0}" dt="2023-05-15T09:42:21.992" v="142" actId="478"/>
            <ac:spMkLst>
              <pc:docMk/>
              <pc:sldMasterMk cId="3737657035" sldId="2147483648"/>
              <pc:sldLayoutMk cId="442393315" sldId="2147483654"/>
              <ac:spMk id="10" creationId="{A57D22A9-9A58-B4DD-01C8-1EC47D40C7AC}"/>
            </ac:spMkLst>
          </pc:spChg>
          <pc:spChg chg="add mod">
            <ac:chgData name="Jasmin Jaanto" userId="5e4c12d3-6410-4eda-887d-778d3dc8fa89" providerId="ADAL" clId="{FC94F323-BFE3-42A3-9A62-444DCBACDED0}" dt="2023-05-15T09:41:48.729" v="135" actId="1076"/>
            <ac:spMkLst>
              <pc:docMk/>
              <pc:sldMasterMk cId="3737657035" sldId="2147483648"/>
              <pc:sldLayoutMk cId="442393315" sldId="2147483654"/>
              <ac:spMk id="11" creationId="{446DE386-A80F-75A4-10F3-7B505375B72D}"/>
            </ac:spMkLst>
          </pc:spChg>
          <pc:picChg chg="add mod ord">
            <ac:chgData name="Jasmin Jaanto" userId="5e4c12d3-6410-4eda-887d-778d3dc8fa89" providerId="ADAL" clId="{FC94F323-BFE3-42A3-9A62-444DCBACDED0}" dt="2023-05-15T09:40:07.745" v="108" actId="1076"/>
            <ac:picMkLst>
              <pc:docMk/>
              <pc:sldMasterMk cId="3737657035" sldId="2147483648"/>
              <pc:sldLayoutMk cId="442393315" sldId="2147483654"/>
              <ac:picMk id="2" creationId="{BAE97D71-C0A6-FC2A-4D25-1FA06639530C}"/>
            </ac:picMkLst>
          </pc:picChg>
          <pc:picChg chg="add mod">
            <ac:chgData name="Jasmin Jaanto" userId="5e4c12d3-6410-4eda-887d-778d3dc8fa89" providerId="ADAL" clId="{FC94F323-BFE3-42A3-9A62-444DCBACDED0}" dt="2023-05-15T09:40:15.519" v="109" actId="1076"/>
            <ac:picMkLst>
              <pc:docMk/>
              <pc:sldMasterMk cId="3737657035" sldId="2147483648"/>
              <pc:sldLayoutMk cId="442393315" sldId="2147483654"/>
              <ac:picMk id="4" creationId="{E523D681-7F10-4710-9ABB-483D0B719FF5}"/>
            </ac:picMkLst>
          </pc:picChg>
          <pc:picChg chg="mod">
            <ac:chgData name="Jasmin Jaanto" userId="5e4c12d3-6410-4eda-887d-778d3dc8fa89" providerId="ADAL" clId="{FC94F323-BFE3-42A3-9A62-444DCBACDED0}" dt="2023-05-15T09:42:19.523" v="141" actId="1076"/>
            <ac:picMkLst>
              <pc:docMk/>
              <pc:sldMasterMk cId="3737657035" sldId="2147483648"/>
              <pc:sldLayoutMk cId="442393315" sldId="2147483654"/>
              <ac:picMk id="7" creationId="{9ED62816-BB75-CA4E-BC70-2AFA647A1DCF}"/>
            </ac:picMkLst>
          </pc:picChg>
          <pc:picChg chg="del">
            <ac:chgData name="Jasmin Jaanto" userId="5e4c12d3-6410-4eda-887d-778d3dc8fa89" providerId="ADAL" clId="{FC94F323-BFE3-42A3-9A62-444DCBACDED0}" dt="2023-05-15T09:37:13.742" v="67" actId="478"/>
            <ac:picMkLst>
              <pc:docMk/>
              <pc:sldMasterMk cId="3737657035" sldId="2147483648"/>
              <pc:sldLayoutMk cId="442393315" sldId="2147483654"/>
              <ac:picMk id="8" creationId="{A44B395A-A297-7446-8E8C-77CD1BB56169}"/>
            </ac:picMkLst>
          </pc:picChg>
          <pc:picChg chg="del">
            <ac:chgData name="Jasmin Jaanto" userId="5e4c12d3-6410-4eda-887d-778d3dc8fa89" providerId="ADAL" clId="{FC94F323-BFE3-42A3-9A62-444DCBACDED0}" dt="2023-05-15T09:37:22.805" v="70" actId="478"/>
            <ac:picMkLst>
              <pc:docMk/>
              <pc:sldMasterMk cId="3737657035" sldId="2147483648"/>
              <pc:sldLayoutMk cId="442393315" sldId="2147483654"/>
              <ac:picMk id="13" creationId="{93DCAEA1-E78D-5649-A1EB-C7DDE29E1690}"/>
            </ac:picMkLst>
          </pc:picChg>
        </pc:sldLayoutChg>
        <pc:sldLayoutChg chg="del">
          <pc:chgData name="Jasmin Jaanto" userId="5e4c12d3-6410-4eda-887d-778d3dc8fa89" providerId="ADAL" clId="{FC94F323-BFE3-42A3-9A62-444DCBACDED0}" dt="2023-05-15T09:53:54.941" v="266" actId="2696"/>
          <pc:sldLayoutMkLst>
            <pc:docMk/>
            <pc:sldMasterMk cId="3737657035" sldId="2147483648"/>
            <pc:sldLayoutMk cId="674817419" sldId="2147483655"/>
          </pc:sldLayoutMkLst>
        </pc:sldLayoutChg>
        <pc:sldLayoutChg chg="addSp delSp modSp mod ord">
          <pc:chgData name="Jasmin Jaanto" userId="5e4c12d3-6410-4eda-887d-778d3dc8fa89" providerId="ADAL" clId="{FC94F323-BFE3-42A3-9A62-444DCBACDED0}" dt="2023-05-15T09:57:09.599" v="311" actId="1076"/>
          <pc:sldLayoutMkLst>
            <pc:docMk/>
            <pc:sldMasterMk cId="3737657035" sldId="2147483648"/>
            <pc:sldLayoutMk cId="613073510" sldId="2147483661"/>
          </pc:sldLayoutMkLst>
          <pc:spChg chg="mod">
            <ac:chgData name="Jasmin Jaanto" userId="5e4c12d3-6410-4eda-887d-778d3dc8fa89" providerId="ADAL" clId="{FC94F323-BFE3-42A3-9A62-444DCBACDED0}" dt="2023-05-15T09:55:15.715" v="285" actId="14100"/>
            <ac:spMkLst>
              <pc:docMk/>
              <pc:sldMasterMk cId="3737657035" sldId="2147483648"/>
              <pc:sldLayoutMk cId="613073510" sldId="2147483661"/>
              <ac:spMk id="8" creationId="{8C442722-5443-FD49-A320-9461C5E78519}"/>
            </ac:spMkLst>
          </pc:spChg>
          <pc:picChg chg="add del mod">
            <ac:chgData name="Jasmin Jaanto" userId="5e4c12d3-6410-4eda-887d-778d3dc8fa89" providerId="ADAL" clId="{FC94F323-BFE3-42A3-9A62-444DCBACDED0}" dt="2023-05-15T09:53:16.893" v="261" actId="21"/>
            <ac:picMkLst>
              <pc:docMk/>
              <pc:sldMasterMk cId="3737657035" sldId="2147483648"/>
              <pc:sldLayoutMk cId="613073510" sldId="2147483661"/>
              <ac:picMk id="2" creationId="{6D11CB02-E8F3-B5A3-C843-EDDC1B7AF827}"/>
            </ac:picMkLst>
          </pc:picChg>
          <pc:picChg chg="add mod">
            <ac:chgData name="Jasmin Jaanto" userId="5e4c12d3-6410-4eda-887d-778d3dc8fa89" providerId="ADAL" clId="{FC94F323-BFE3-42A3-9A62-444DCBACDED0}" dt="2023-05-15T09:57:09.599" v="311" actId="1076"/>
            <ac:picMkLst>
              <pc:docMk/>
              <pc:sldMasterMk cId="3737657035" sldId="2147483648"/>
              <pc:sldLayoutMk cId="613073510" sldId="2147483661"/>
              <ac:picMk id="4" creationId="{36D42E09-28FF-8807-4153-42B2D1F383C3}"/>
            </ac:picMkLst>
          </pc:picChg>
          <pc:picChg chg="del">
            <ac:chgData name="Jasmin Jaanto" userId="5e4c12d3-6410-4eda-887d-778d3dc8fa89" providerId="ADAL" clId="{FC94F323-BFE3-42A3-9A62-444DCBACDED0}" dt="2023-05-15T09:50:11.550" v="206" actId="478"/>
            <ac:picMkLst>
              <pc:docMk/>
              <pc:sldMasterMk cId="3737657035" sldId="2147483648"/>
              <pc:sldLayoutMk cId="613073510" sldId="2147483661"/>
              <ac:picMk id="6" creationId="{C037CC56-6CC1-BD4A-AC03-D6D6FB883E0A}"/>
            </ac:picMkLst>
          </pc:picChg>
        </pc:sldLayoutChg>
        <pc:sldLayoutChg chg="addSp delSp modSp mod ord">
          <pc:chgData name="Jasmin Jaanto" userId="5e4c12d3-6410-4eda-887d-778d3dc8fa89" providerId="ADAL" clId="{FC94F323-BFE3-42A3-9A62-444DCBACDED0}" dt="2023-05-15T09:57:26.627" v="317" actId="478"/>
          <pc:sldLayoutMkLst>
            <pc:docMk/>
            <pc:sldMasterMk cId="3737657035" sldId="2147483648"/>
            <pc:sldLayoutMk cId="1133541011" sldId="2147483662"/>
          </pc:sldLayoutMkLst>
          <pc:picChg chg="add mod">
            <ac:chgData name="Jasmin Jaanto" userId="5e4c12d3-6410-4eda-887d-778d3dc8fa89" providerId="ADAL" clId="{FC94F323-BFE3-42A3-9A62-444DCBACDED0}" dt="2023-05-15T09:56:35.530" v="305" actId="1076"/>
            <ac:picMkLst>
              <pc:docMk/>
              <pc:sldMasterMk cId="3737657035" sldId="2147483648"/>
              <pc:sldLayoutMk cId="1133541011" sldId="2147483662"/>
              <ac:picMk id="3" creationId="{98FCB886-453C-00B8-CFF1-7B8415FC4461}"/>
            </ac:picMkLst>
          </pc:picChg>
          <pc:picChg chg="add del mod">
            <ac:chgData name="Jasmin Jaanto" userId="5e4c12d3-6410-4eda-887d-778d3dc8fa89" providerId="ADAL" clId="{FC94F323-BFE3-42A3-9A62-444DCBACDED0}" dt="2023-05-15T09:57:26.627" v="317" actId="478"/>
            <ac:picMkLst>
              <pc:docMk/>
              <pc:sldMasterMk cId="3737657035" sldId="2147483648"/>
              <pc:sldLayoutMk cId="1133541011" sldId="2147483662"/>
              <ac:picMk id="4" creationId="{19A221F3-22CA-B5C7-9B41-BDAE8B17DAC1}"/>
            </ac:picMkLst>
          </pc:picChg>
          <pc:picChg chg="del">
            <ac:chgData name="Jasmin Jaanto" userId="5e4c12d3-6410-4eda-887d-778d3dc8fa89" providerId="ADAL" clId="{FC94F323-BFE3-42A3-9A62-444DCBACDED0}" dt="2023-05-15T09:53:39.844" v="265" actId="478"/>
            <ac:picMkLst>
              <pc:docMk/>
              <pc:sldMasterMk cId="3737657035" sldId="2147483648"/>
              <pc:sldLayoutMk cId="1133541011" sldId="2147483662"/>
              <ac:picMk id="6" creationId="{C037CC56-6CC1-BD4A-AC03-D6D6FB883E0A}"/>
            </ac:picMkLst>
          </pc:picChg>
        </pc:sldLayoutChg>
        <pc:sldLayoutChg chg="ord">
          <pc:chgData name="Jasmin Jaanto" userId="5e4c12d3-6410-4eda-887d-778d3dc8fa89" providerId="ADAL" clId="{FC94F323-BFE3-42A3-9A62-444DCBACDED0}" dt="2023-05-15T09:54:14.239" v="272" actId="20578"/>
          <pc:sldLayoutMkLst>
            <pc:docMk/>
            <pc:sldMasterMk cId="3737657035" sldId="2147483648"/>
            <pc:sldLayoutMk cId="2385824903" sldId="2147483664"/>
          </pc:sldLayoutMkLst>
        </pc:sldLayoutChg>
        <pc:sldLayoutChg chg="del">
          <pc:chgData name="Jasmin Jaanto" userId="5e4c12d3-6410-4eda-887d-778d3dc8fa89" providerId="ADAL" clId="{FC94F323-BFE3-42A3-9A62-444DCBACDED0}" dt="2023-05-15T09:53:58.235" v="271" actId="2696"/>
          <pc:sldLayoutMkLst>
            <pc:docMk/>
            <pc:sldMasterMk cId="3737657035" sldId="2147483648"/>
            <pc:sldLayoutMk cId="82006521" sldId="2147483665"/>
          </pc:sldLayoutMkLst>
        </pc:sldLayoutChg>
        <pc:sldLayoutChg chg="del">
          <pc:chgData name="Jasmin Jaanto" userId="5e4c12d3-6410-4eda-887d-778d3dc8fa89" providerId="ADAL" clId="{FC94F323-BFE3-42A3-9A62-444DCBACDED0}" dt="2023-05-15T09:54:48.883" v="281" actId="2696"/>
          <pc:sldLayoutMkLst>
            <pc:docMk/>
            <pc:sldMasterMk cId="3737657035" sldId="2147483648"/>
            <pc:sldLayoutMk cId="1831394355" sldId="2147483666"/>
          </pc:sldLayoutMkLst>
        </pc:sldLayoutChg>
        <pc:sldLayoutChg chg="del">
          <pc:chgData name="Jasmin Jaanto" userId="5e4c12d3-6410-4eda-887d-778d3dc8fa89" providerId="ADAL" clId="{FC94F323-BFE3-42A3-9A62-444DCBACDED0}" dt="2023-05-15T09:54:50.672" v="282" actId="2696"/>
          <pc:sldLayoutMkLst>
            <pc:docMk/>
            <pc:sldMasterMk cId="3737657035" sldId="2147483648"/>
            <pc:sldLayoutMk cId="2882510149" sldId="2147483667"/>
          </pc:sldLayoutMkLst>
        </pc:sldLayoutChg>
        <pc:sldLayoutChg chg="delSp modSp del mod">
          <pc:chgData name="Jasmin Jaanto" userId="5e4c12d3-6410-4eda-887d-778d3dc8fa89" providerId="ADAL" clId="{FC94F323-BFE3-42A3-9A62-444DCBACDED0}" dt="2023-05-15T09:48:53.039" v="197" actId="2696"/>
          <pc:sldLayoutMkLst>
            <pc:docMk/>
            <pc:sldMasterMk cId="3737657035" sldId="2147483648"/>
            <pc:sldLayoutMk cId="458515807" sldId="2147483668"/>
          </pc:sldLayoutMkLst>
          <pc:spChg chg="del mod">
            <ac:chgData name="Jasmin Jaanto" userId="5e4c12d3-6410-4eda-887d-778d3dc8fa89" providerId="ADAL" clId="{FC94F323-BFE3-42A3-9A62-444DCBACDED0}" dt="2023-05-15T09:40:46.400" v="116" actId="478"/>
            <ac:spMkLst>
              <pc:docMk/>
              <pc:sldMasterMk cId="3737657035" sldId="2147483648"/>
              <pc:sldLayoutMk cId="458515807" sldId="2147483668"/>
              <ac:spMk id="6" creationId="{356E3FCE-4EA8-2447-B93E-D112AFEEDC7F}"/>
            </ac:spMkLst>
          </pc:spChg>
          <pc:picChg chg="del mod">
            <ac:chgData name="Jasmin Jaanto" userId="5e4c12d3-6410-4eda-887d-778d3dc8fa89" providerId="ADAL" clId="{FC94F323-BFE3-42A3-9A62-444DCBACDED0}" dt="2023-05-15T09:40:43.994" v="115" actId="478"/>
            <ac:picMkLst>
              <pc:docMk/>
              <pc:sldMasterMk cId="3737657035" sldId="2147483648"/>
              <pc:sldLayoutMk cId="458515807" sldId="2147483668"/>
              <ac:picMk id="7" creationId="{9ED62816-BB75-CA4E-BC70-2AFA647A1DCF}"/>
            </ac:picMkLst>
          </pc:picChg>
          <pc:picChg chg="del">
            <ac:chgData name="Jasmin Jaanto" userId="5e4c12d3-6410-4eda-887d-778d3dc8fa89" providerId="ADAL" clId="{FC94F323-BFE3-42A3-9A62-444DCBACDED0}" dt="2023-05-15T09:40:47.403" v="117" actId="478"/>
            <ac:picMkLst>
              <pc:docMk/>
              <pc:sldMasterMk cId="3737657035" sldId="2147483648"/>
              <pc:sldLayoutMk cId="458515807" sldId="2147483668"/>
              <ac:picMk id="8" creationId="{A44B395A-A297-7446-8E8C-77CD1BB56169}"/>
            </ac:picMkLst>
          </pc:picChg>
          <pc:picChg chg="del">
            <ac:chgData name="Jasmin Jaanto" userId="5e4c12d3-6410-4eda-887d-778d3dc8fa89" providerId="ADAL" clId="{FC94F323-BFE3-42A3-9A62-444DCBACDED0}" dt="2023-05-15T09:40:42.422" v="113" actId="478"/>
            <ac:picMkLst>
              <pc:docMk/>
              <pc:sldMasterMk cId="3737657035" sldId="2147483648"/>
              <pc:sldLayoutMk cId="458515807" sldId="2147483668"/>
              <ac:picMk id="13" creationId="{93DCAEA1-E78D-5649-A1EB-C7DDE29E1690}"/>
            </ac:picMkLst>
          </pc:picChg>
        </pc:sldLayoutChg>
        <pc:sldLayoutChg chg="modSp del mod">
          <pc:chgData name="Jasmin Jaanto" userId="5e4c12d3-6410-4eda-887d-778d3dc8fa89" providerId="ADAL" clId="{FC94F323-BFE3-42A3-9A62-444DCBACDED0}" dt="2023-05-15T09:32:32.740" v="29" actId="2696"/>
          <pc:sldLayoutMkLst>
            <pc:docMk/>
            <pc:sldMasterMk cId="3737657035" sldId="2147483648"/>
            <pc:sldLayoutMk cId="643025209" sldId="2147483669"/>
          </pc:sldLayoutMkLst>
          <pc:picChg chg="mod">
            <ac:chgData name="Jasmin Jaanto" userId="5e4c12d3-6410-4eda-887d-778d3dc8fa89" providerId="ADAL" clId="{FC94F323-BFE3-42A3-9A62-444DCBACDED0}" dt="2023-05-15T09:32:28.892" v="28" actId="1076"/>
            <ac:picMkLst>
              <pc:docMk/>
              <pc:sldMasterMk cId="3737657035" sldId="2147483648"/>
              <pc:sldLayoutMk cId="643025209" sldId="2147483669"/>
              <ac:picMk id="3" creationId="{EE478EF1-487A-BA45-8AA0-A72000AF3478}"/>
            </ac:picMkLst>
          </pc:picChg>
        </pc:sldLayoutChg>
        <pc:sldLayoutChg chg="delSp modSp mod">
          <pc:chgData name="Jasmin Jaanto" userId="5e4c12d3-6410-4eda-887d-778d3dc8fa89" providerId="ADAL" clId="{FC94F323-BFE3-42A3-9A62-444DCBACDED0}" dt="2023-05-15T10:00:53.165" v="336" actId="478"/>
          <pc:sldLayoutMkLst>
            <pc:docMk/>
            <pc:sldMasterMk cId="3737657035" sldId="2147483648"/>
            <pc:sldLayoutMk cId="3777298493" sldId="2147483670"/>
          </pc:sldLayoutMkLst>
          <pc:picChg chg="del mod">
            <ac:chgData name="Jasmin Jaanto" userId="5e4c12d3-6410-4eda-887d-778d3dc8fa89" providerId="ADAL" clId="{FC94F323-BFE3-42A3-9A62-444DCBACDED0}" dt="2023-05-15T10:00:53.165" v="336" actId="478"/>
            <ac:picMkLst>
              <pc:docMk/>
              <pc:sldMasterMk cId="3737657035" sldId="2147483648"/>
              <pc:sldLayoutMk cId="3777298493" sldId="2147483670"/>
              <ac:picMk id="4" creationId="{5AF51AB2-74BE-7D47-927D-E452C462FA60}"/>
            </ac:picMkLst>
          </pc:picChg>
        </pc:sldLayoutChg>
        <pc:sldLayoutChg chg="del">
          <pc:chgData name="Jasmin Jaanto" userId="5e4c12d3-6410-4eda-887d-778d3dc8fa89" providerId="ADAL" clId="{FC94F323-BFE3-42A3-9A62-444DCBACDED0}" dt="2023-05-15T09:53:55.782" v="267" actId="2696"/>
          <pc:sldLayoutMkLst>
            <pc:docMk/>
            <pc:sldMasterMk cId="3737657035" sldId="2147483648"/>
            <pc:sldLayoutMk cId="3754562834" sldId="2147483672"/>
          </pc:sldLayoutMkLst>
        </pc:sldLayoutChg>
        <pc:sldLayoutChg chg="del">
          <pc:chgData name="Jasmin Jaanto" userId="5e4c12d3-6410-4eda-887d-778d3dc8fa89" providerId="ADAL" clId="{FC94F323-BFE3-42A3-9A62-444DCBACDED0}" dt="2023-05-15T09:53:56.700" v="268" actId="2696"/>
          <pc:sldLayoutMkLst>
            <pc:docMk/>
            <pc:sldMasterMk cId="3737657035" sldId="2147483648"/>
            <pc:sldLayoutMk cId="2183077085" sldId="2147483673"/>
          </pc:sldLayoutMkLst>
        </pc:sldLayoutChg>
        <pc:sldLayoutChg chg="del">
          <pc:chgData name="Jasmin Jaanto" userId="5e4c12d3-6410-4eda-887d-778d3dc8fa89" providerId="ADAL" clId="{FC94F323-BFE3-42A3-9A62-444DCBACDED0}" dt="2023-05-15T09:53:57.719" v="270" actId="2696"/>
          <pc:sldLayoutMkLst>
            <pc:docMk/>
            <pc:sldMasterMk cId="3737657035" sldId="2147483648"/>
            <pc:sldLayoutMk cId="2626236076" sldId="2147483674"/>
          </pc:sldLayoutMkLst>
        </pc:sldLayoutChg>
        <pc:sldLayoutChg chg="del">
          <pc:chgData name="Jasmin Jaanto" userId="5e4c12d3-6410-4eda-887d-778d3dc8fa89" providerId="ADAL" clId="{FC94F323-BFE3-42A3-9A62-444DCBACDED0}" dt="2023-05-15T09:54:32.042" v="278" actId="2696"/>
          <pc:sldLayoutMkLst>
            <pc:docMk/>
            <pc:sldMasterMk cId="3737657035" sldId="2147483648"/>
            <pc:sldLayoutMk cId="2341911817" sldId="2147483677"/>
          </pc:sldLayoutMkLst>
        </pc:sldLayoutChg>
        <pc:sldLayoutChg chg="del">
          <pc:chgData name="Jasmin Jaanto" userId="5e4c12d3-6410-4eda-887d-778d3dc8fa89" providerId="ADAL" clId="{FC94F323-BFE3-42A3-9A62-444DCBACDED0}" dt="2023-05-15T09:53:57.202" v="269" actId="2696"/>
          <pc:sldLayoutMkLst>
            <pc:docMk/>
            <pc:sldMasterMk cId="3737657035" sldId="2147483648"/>
            <pc:sldLayoutMk cId="2010409058" sldId="2147483678"/>
          </pc:sldLayoutMkLst>
        </pc:sldLayoutChg>
        <pc:sldLayoutChg chg="del">
          <pc:chgData name="Jasmin Jaanto" userId="5e4c12d3-6410-4eda-887d-778d3dc8fa89" providerId="ADAL" clId="{FC94F323-BFE3-42A3-9A62-444DCBACDED0}" dt="2023-05-15T09:54:52.554" v="283" actId="2696"/>
          <pc:sldLayoutMkLst>
            <pc:docMk/>
            <pc:sldMasterMk cId="3737657035" sldId="2147483648"/>
            <pc:sldLayoutMk cId="1290280482" sldId="2147483679"/>
          </pc:sldLayoutMkLst>
        </pc:sldLayoutChg>
        <pc:sldLayoutChg chg="delSp modSp mod">
          <pc:chgData name="Jasmin Jaanto" userId="5e4c12d3-6410-4eda-887d-778d3dc8fa89" providerId="ADAL" clId="{FC94F323-BFE3-42A3-9A62-444DCBACDED0}" dt="2023-05-15T10:08:21.336" v="500" actId="1076"/>
          <pc:sldLayoutMkLst>
            <pc:docMk/>
            <pc:sldMasterMk cId="3737657035" sldId="2147483648"/>
            <pc:sldLayoutMk cId="1064075717" sldId="2147483680"/>
          </pc:sldLayoutMkLst>
          <pc:picChg chg="mod">
            <ac:chgData name="Jasmin Jaanto" userId="5e4c12d3-6410-4eda-887d-778d3dc8fa89" providerId="ADAL" clId="{FC94F323-BFE3-42A3-9A62-444DCBACDED0}" dt="2023-05-15T10:08:21.336" v="500" actId="1076"/>
            <ac:picMkLst>
              <pc:docMk/>
              <pc:sldMasterMk cId="3737657035" sldId="2147483648"/>
              <pc:sldLayoutMk cId="1064075717" sldId="2147483680"/>
              <ac:picMk id="5" creationId="{257891E5-E585-AE47-A825-164A41F4A27D}"/>
            </ac:picMkLst>
          </pc:picChg>
          <pc:picChg chg="del">
            <ac:chgData name="Jasmin Jaanto" userId="5e4c12d3-6410-4eda-887d-778d3dc8fa89" providerId="ADAL" clId="{FC94F323-BFE3-42A3-9A62-444DCBACDED0}" dt="2023-05-15T09:54:44.974" v="280" actId="478"/>
            <ac:picMkLst>
              <pc:docMk/>
              <pc:sldMasterMk cId="3737657035" sldId="2147483648"/>
              <pc:sldLayoutMk cId="1064075717" sldId="2147483680"/>
              <ac:picMk id="6" creationId="{C037CC56-6CC1-BD4A-AC03-D6D6FB883E0A}"/>
            </ac:picMkLst>
          </pc:picChg>
        </pc:sldLayoutChg>
        <pc:sldLayoutChg chg="delSp mod">
          <pc:chgData name="Jasmin Jaanto" userId="5e4c12d3-6410-4eda-887d-778d3dc8fa89" providerId="ADAL" clId="{FC94F323-BFE3-42A3-9A62-444DCBACDED0}" dt="2023-05-15T09:54:37.121" v="279" actId="478"/>
          <pc:sldLayoutMkLst>
            <pc:docMk/>
            <pc:sldMasterMk cId="3737657035" sldId="2147483648"/>
            <pc:sldLayoutMk cId="3770122557" sldId="2147483682"/>
          </pc:sldLayoutMkLst>
          <pc:picChg chg="del">
            <ac:chgData name="Jasmin Jaanto" userId="5e4c12d3-6410-4eda-887d-778d3dc8fa89" providerId="ADAL" clId="{FC94F323-BFE3-42A3-9A62-444DCBACDED0}" dt="2023-05-15T09:54:37.121" v="279" actId="478"/>
            <ac:picMkLst>
              <pc:docMk/>
              <pc:sldMasterMk cId="3737657035" sldId="2147483648"/>
              <pc:sldLayoutMk cId="3770122557" sldId="2147483682"/>
              <ac:picMk id="6" creationId="{31A360B1-D50F-864F-876F-88CAEAE1B993}"/>
            </ac:picMkLst>
          </pc:picChg>
        </pc:sldLayoutChg>
        <pc:sldLayoutChg chg="addSp delSp modSp mod ord">
          <pc:chgData name="Jasmin Jaanto" userId="5e4c12d3-6410-4eda-887d-778d3dc8fa89" providerId="ADAL" clId="{FC94F323-BFE3-42A3-9A62-444DCBACDED0}" dt="2023-05-15T09:57:19.226" v="314" actId="478"/>
          <pc:sldLayoutMkLst>
            <pc:docMk/>
            <pc:sldMasterMk cId="3737657035" sldId="2147483648"/>
            <pc:sldLayoutMk cId="1952253004" sldId="2147483711"/>
          </pc:sldLayoutMkLst>
          <pc:spChg chg="mod">
            <ac:chgData name="Jasmin Jaanto" userId="5e4c12d3-6410-4eda-887d-778d3dc8fa89" providerId="ADAL" clId="{FC94F323-BFE3-42A3-9A62-444DCBACDED0}" dt="2023-05-15T09:55:48.548" v="290" actId="14100"/>
            <ac:spMkLst>
              <pc:docMk/>
              <pc:sldMasterMk cId="3737657035" sldId="2147483648"/>
              <pc:sldLayoutMk cId="1952253004" sldId="2147483711"/>
              <ac:spMk id="11" creationId="{F9E9D004-0CC5-274B-ACED-EFDE330DBE36}"/>
            </ac:spMkLst>
          </pc:spChg>
          <pc:picChg chg="add del mod">
            <ac:chgData name="Jasmin Jaanto" userId="5e4c12d3-6410-4eda-887d-778d3dc8fa89" providerId="ADAL" clId="{FC94F323-BFE3-42A3-9A62-444DCBACDED0}" dt="2023-05-15T09:53:36.220" v="264" actId="478"/>
            <ac:picMkLst>
              <pc:docMk/>
              <pc:sldMasterMk cId="3737657035" sldId="2147483648"/>
              <pc:sldLayoutMk cId="1952253004" sldId="2147483711"/>
              <ac:picMk id="2" creationId="{2CA6652A-98A9-1186-FC18-B4D3222317D7}"/>
            </ac:picMkLst>
          </pc:picChg>
          <pc:picChg chg="add del mod">
            <ac:chgData name="Jasmin Jaanto" userId="5e4c12d3-6410-4eda-887d-778d3dc8fa89" providerId="ADAL" clId="{FC94F323-BFE3-42A3-9A62-444DCBACDED0}" dt="2023-05-15T09:56:13.518" v="298" actId="478"/>
            <ac:picMkLst>
              <pc:docMk/>
              <pc:sldMasterMk cId="3737657035" sldId="2147483648"/>
              <pc:sldLayoutMk cId="1952253004" sldId="2147483711"/>
              <ac:picMk id="3" creationId="{8A4D9A54-B46F-A620-F2F5-3605FA5C1DB8}"/>
            </ac:picMkLst>
          </pc:picChg>
          <pc:picChg chg="mod">
            <ac:chgData name="Jasmin Jaanto" userId="5e4c12d3-6410-4eda-887d-778d3dc8fa89" providerId="ADAL" clId="{FC94F323-BFE3-42A3-9A62-444DCBACDED0}" dt="2023-05-15T09:56:12.431" v="297" actId="962"/>
            <ac:picMkLst>
              <pc:docMk/>
              <pc:sldMasterMk cId="3737657035" sldId="2147483648"/>
              <pc:sldLayoutMk cId="1952253004" sldId="2147483711"/>
              <ac:picMk id="5" creationId="{257891E5-E585-AE47-A825-164A41F4A27D}"/>
            </ac:picMkLst>
          </pc:picChg>
          <pc:picChg chg="del">
            <ac:chgData name="Jasmin Jaanto" userId="5e4c12d3-6410-4eda-887d-778d3dc8fa89" providerId="ADAL" clId="{FC94F323-BFE3-42A3-9A62-444DCBACDED0}" dt="2023-05-15T09:53:09.390" v="259" actId="478"/>
            <ac:picMkLst>
              <pc:docMk/>
              <pc:sldMasterMk cId="3737657035" sldId="2147483648"/>
              <pc:sldLayoutMk cId="1952253004" sldId="2147483711"/>
              <ac:picMk id="6" creationId="{C037CC56-6CC1-BD4A-AC03-D6D6FB883E0A}"/>
            </ac:picMkLst>
          </pc:picChg>
          <pc:picChg chg="add mod">
            <ac:chgData name="Jasmin Jaanto" userId="5e4c12d3-6410-4eda-887d-778d3dc8fa89" providerId="ADAL" clId="{FC94F323-BFE3-42A3-9A62-444DCBACDED0}" dt="2023-05-15T09:56:20.377" v="301" actId="1076"/>
            <ac:picMkLst>
              <pc:docMk/>
              <pc:sldMasterMk cId="3737657035" sldId="2147483648"/>
              <pc:sldLayoutMk cId="1952253004" sldId="2147483711"/>
              <ac:picMk id="8" creationId="{4BCE06AB-984C-8492-4DE2-E88A0382130E}"/>
            </ac:picMkLst>
          </pc:picChg>
          <pc:picChg chg="add del mod">
            <ac:chgData name="Jasmin Jaanto" userId="5e4c12d3-6410-4eda-887d-778d3dc8fa89" providerId="ADAL" clId="{FC94F323-BFE3-42A3-9A62-444DCBACDED0}" dt="2023-05-15T09:57:19.226" v="314" actId="478"/>
            <ac:picMkLst>
              <pc:docMk/>
              <pc:sldMasterMk cId="3737657035" sldId="2147483648"/>
              <pc:sldLayoutMk cId="1952253004" sldId="2147483711"/>
              <ac:picMk id="10" creationId="{78981201-BAEC-8D61-8F78-495608E77B36}"/>
            </ac:picMkLst>
          </pc:picChg>
        </pc:sldLayoutChg>
        <pc:sldLayoutChg chg="addSp delSp modSp mod ord">
          <pc:chgData name="Jasmin Jaanto" userId="5e4c12d3-6410-4eda-887d-778d3dc8fa89" providerId="ADAL" clId="{FC94F323-BFE3-42A3-9A62-444DCBACDED0}" dt="2023-05-15T09:57:44.358" v="322" actId="478"/>
          <pc:sldLayoutMkLst>
            <pc:docMk/>
            <pc:sldMasterMk cId="3737657035" sldId="2147483648"/>
            <pc:sldLayoutMk cId="358113440" sldId="2147483714"/>
          </pc:sldLayoutMkLst>
          <pc:picChg chg="add mod">
            <ac:chgData name="Jasmin Jaanto" userId="5e4c12d3-6410-4eda-887d-778d3dc8fa89" providerId="ADAL" clId="{FC94F323-BFE3-42A3-9A62-444DCBACDED0}" dt="2023-05-15T09:56:45.800" v="309" actId="1076"/>
            <ac:picMkLst>
              <pc:docMk/>
              <pc:sldMasterMk cId="3737657035" sldId="2147483648"/>
              <pc:sldLayoutMk cId="358113440" sldId="2147483714"/>
              <ac:picMk id="3" creationId="{66DEA7F8-9798-A10D-C655-4D59FF3D581B}"/>
            </ac:picMkLst>
          </pc:picChg>
          <pc:picChg chg="add del mod">
            <ac:chgData name="Jasmin Jaanto" userId="5e4c12d3-6410-4eda-887d-778d3dc8fa89" providerId="ADAL" clId="{FC94F323-BFE3-42A3-9A62-444DCBACDED0}" dt="2023-05-15T09:57:44.358" v="322" actId="478"/>
            <ac:picMkLst>
              <pc:docMk/>
              <pc:sldMasterMk cId="3737657035" sldId="2147483648"/>
              <pc:sldLayoutMk cId="358113440" sldId="2147483714"/>
              <ac:picMk id="4" creationId="{852AB80A-FB7B-8AAC-F6B5-0210690EAA10}"/>
            </ac:picMkLst>
          </pc:picChg>
          <pc:picChg chg="del">
            <ac:chgData name="Jasmin Jaanto" userId="5e4c12d3-6410-4eda-887d-778d3dc8fa89" providerId="ADAL" clId="{FC94F323-BFE3-42A3-9A62-444DCBACDED0}" dt="2023-05-15T09:54:21.624" v="275" actId="478"/>
            <ac:picMkLst>
              <pc:docMk/>
              <pc:sldMasterMk cId="3737657035" sldId="2147483648"/>
              <pc:sldLayoutMk cId="358113440" sldId="2147483714"/>
              <ac:picMk id="6" creationId="{C037CC56-6CC1-BD4A-AC03-D6D6FB883E0A}"/>
            </ac:picMkLst>
          </pc:picChg>
        </pc:sldLayoutChg>
        <pc:sldLayoutChg chg="new del mod">
          <pc:chgData name="Jasmin Jaanto" userId="5e4c12d3-6410-4eda-887d-778d3dc8fa89" providerId="ADAL" clId="{FC94F323-BFE3-42A3-9A62-444DCBACDED0}" dt="2023-05-15T09:48:51.373" v="196" actId="2696"/>
          <pc:sldLayoutMkLst>
            <pc:docMk/>
            <pc:sldMasterMk cId="3737657035" sldId="2147483648"/>
            <pc:sldLayoutMk cId="1495098565" sldId="2147483715"/>
          </pc:sldLayoutMkLst>
        </pc:sldLayoutChg>
        <pc:sldLayoutChg chg="del">
          <pc:chgData name="Jasmin Jaanto" userId="5e4c12d3-6410-4eda-887d-778d3dc8fa89" providerId="ADAL" clId="{FC94F323-BFE3-42A3-9A62-444DCBACDED0}" dt="2023-05-15T09:52:03.320" v="255" actId="2696"/>
          <pc:sldLayoutMkLst>
            <pc:docMk/>
            <pc:sldMasterMk cId="3737657035" sldId="2147483648"/>
            <pc:sldLayoutMk cId="1962106725" sldId="2147483748"/>
          </pc:sldLayoutMkLst>
        </pc:sldLayoutChg>
        <pc:sldLayoutChg chg="addSp delSp modSp mod">
          <pc:chgData name="Jasmin Jaanto" userId="5e4c12d3-6410-4eda-887d-778d3dc8fa89" providerId="ADAL" clId="{FC94F323-BFE3-42A3-9A62-444DCBACDED0}" dt="2023-05-15T10:09:54.523" v="517" actId="1076"/>
          <pc:sldLayoutMkLst>
            <pc:docMk/>
            <pc:sldMasterMk cId="3737657035" sldId="2147483648"/>
            <pc:sldLayoutMk cId="2889093464" sldId="2147483749"/>
          </pc:sldLayoutMkLst>
          <pc:spChg chg="add del mod">
            <ac:chgData name="Jasmin Jaanto" userId="5e4c12d3-6410-4eda-887d-778d3dc8fa89" providerId="ADAL" clId="{FC94F323-BFE3-42A3-9A62-444DCBACDED0}" dt="2023-05-15T10:02:42.068" v="355" actId="478"/>
            <ac:spMkLst>
              <pc:docMk/>
              <pc:sldMasterMk cId="3737657035" sldId="2147483648"/>
              <pc:sldLayoutMk cId="2889093464" sldId="2147483749"/>
              <ac:spMk id="3" creationId="{138AB8AA-BB98-4F8E-3027-CDD9B184CF9A}"/>
            </ac:spMkLst>
          </pc:spChg>
          <pc:spChg chg="add mod">
            <ac:chgData name="Jasmin Jaanto" userId="5e4c12d3-6410-4eda-887d-778d3dc8fa89" providerId="ADAL" clId="{FC94F323-BFE3-42A3-9A62-444DCBACDED0}" dt="2023-05-15T10:09:54.523" v="517" actId="1076"/>
            <ac:spMkLst>
              <pc:docMk/>
              <pc:sldMasterMk cId="3737657035" sldId="2147483648"/>
              <pc:sldLayoutMk cId="2889093464" sldId="2147483749"/>
              <ac:spMk id="4" creationId="{ECA26958-0DE5-D72A-3060-BE6C04BB8A99}"/>
            </ac:spMkLst>
          </pc:spChg>
          <pc:spChg chg="add mod">
            <ac:chgData name="Jasmin Jaanto" userId="5e4c12d3-6410-4eda-887d-778d3dc8fa89" providerId="ADAL" clId="{FC94F323-BFE3-42A3-9A62-444DCBACDED0}" dt="2023-05-15T10:07:11.515" v="458" actId="14100"/>
            <ac:spMkLst>
              <pc:docMk/>
              <pc:sldMasterMk cId="3737657035" sldId="2147483648"/>
              <pc:sldLayoutMk cId="2889093464" sldId="2147483749"/>
              <ac:spMk id="5" creationId="{0FFEAD70-55FB-5672-5845-CAE04689A611}"/>
            </ac:spMkLst>
          </pc:spChg>
          <pc:spChg chg="del mod">
            <ac:chgData name="Jasmin Jaanto" userId="5e4c12d3-6410-4eda-887d-778d3dc8fa89" providerId="ADAL" clId="{FC94F323-BFE3-42A3-9A62-444DCBACDED0}" dt="2023-05-15T10:01:25.428" v="339" actId="478"/>
            <ac:spMkLst>
              <pc:docMk/>
              <pc:sldMasterMk cId="3737657035" sldId="2147483648"/>
              <pc:sldLayoutMk cId="2889093464" sldId="2147483749"/>
              <ac:spMk id="9" creationId="{D6BCEB57-A04E-F044-922A-38F9D819B88A}"/>
            </ac:spMkLst>
          </pc:spChg>
          <pc:picChg chg="add mod">
            <ac:chgData name="Jasmin Jaanto" userId="5e4c12d3-6410-4eda-887d-778d3dc8fa89" providerId="ADAL" clId="{FC94F323-BFE3-42A3-9A62-444DCBACDED0}" dt="2023-05-15T10:02:14.844" v="352" actId="1076"/>
            <ac:picMkLst>
              <pc:docMk/>
              <pc:sldMasterMk cId="3737657035" sldId="2147483648"/>
              <pc:sldLayoutMk cId="2889093464" sldId="2147483749"/>
              <ac:picMk id="2" creationId="{ACCE4983-E7B0-9707-28EF-661968D6C2C7}"/>
            </ac:picMkLst>
          </pc:picChg>
          <pc:picChg chg="mod">
            <ac:chgData name="Jasmin Jaanto" userId="5e4c12d3-6410-4eda-887d-778d3dc8fa89" providerId="ADAL" clId="{FC94F323-BFE3-42A3-9A62-444DCBACDED0}" dt="2023-05-15T10:05:13.689" v="405" actId="1076"/>
            <ac:picMkLst>
              <pc:docMk/>
              <pc:sldMasterMk cId="3737657035" sldId="2147483648"/>
              <pc:sldLayoutMk cId="2889093464" sldId="2147483749"/>
              <ac:picMk id="7" creationId="{9ED62816-BB75-CA4E-BC70-2AFA647A1DCF}"/>
            </ac:picMkLst>
          </pc:picChg>
          <pc:picChg chg="del">
            <ac:chgData name="Jasmin Jaanto" userId="5e4c12d3-6410-4eda-887d-778d3dc8fa89" providerId="ADAL" clId="{FC94F323-BFE3-42A3-9A62-444DCBACDED0}" dt="2023-05-15T10:01:26.050" v="340" actId="478"/>
            <ac:picMkLst>
              <pc:docMk/>
              <pc:sldMasterMk cId="3737657035" sldId="2147483648"/>
              <pc:sldLayoutMk cId="2889093464" sldId="2147483749"/>
              <ac:picMk id="13" creationId="{93DCAEA1-E78D-5649-A1EB-C7DDE29E1690}"/>
            </ac:picMkLst>
          </pc:picChg>
        </pc:sldLayoutChg>
        <pc:sldLayoutChg chg="delSp new mod">
          <pc:chgData name="Jasmin Jaanto" userId="5e4c12d3-6410-4eda-887d-778d3dc8fa89" providerId="ADAL" clId="{FC94F323-BFE3-42A3-9A62-444DCBACDED0}" dt="2023-05-15T10:09:43.471" v="516" actId="478"/>
          <pc:sldLayoutMkLst>
            <pc:docMk/>
            <pc:sldMasterMk cId="3737657035" sldId="2147483648"/>
            <pc:sldLayoutMk cId="1281291448" sldId="2147483750"/>
          </pc:sldLayoutMkLst>
          <pc:spChg chg="del">
            <ac:chgData name="Jasmin Jaanto" userId="5e4c12d3-6410-4eda-887d-778d3dc8fa89" providerId="ADAL" clId="{FC94F323-BFE3-42A3-9A62-444DCBACDED0}" dt="2023-05-15T10:09:43.471" v="516" actId="478"/>
            <ac:spMkLst>
              <pc:docMk/>
              <pc:sldMasterMk cId="3737657035" sldId="2147483648"/>
              <pc:sldLayoutMk cId="1281291448" sldId="2147483750"/>
              <ac:spMk id="2" creationId="{9D6093BC-81EB-1EB0-D362-390DA52461D1}"/>
            </ac:spMkLst>
          </pc:spChg>
          <pc:spChg chg="del">
            <ac:chgData name="Jasmin Jaanto" userId="5e4c12d3-6410-4eda-887d-778d3dc8fa89" providerId="ADAL" clId="{FC94F323-BFE3-42A3-9A62-444DCBACDED0}" dt="2023-05-15T10:09:42.054" v="515" actId="478"/>
            <ac:spMkLst>
              <pc:docMk/>
              <pc:sldMasterMk cId="3737657035" sldId="2147483648"/>
              <pc:sldLayoutMk cId="1281291448" sldId="2147483750"/>
              <ac:spMk id="3" creationId="{4D74B07B-F3B1-FCC1-B1B8-7809EAEF6097}"/>
            </ac:spMkLst>
          </pc:spChg>
        </pc:sldLayoutChg>
        <pc:sldLayoutChg chg="modSp add mod modTransition">
          <pc:chgData name="Jasmin Jaanto" userId="5e4c12d3-6410-4eda-887d-778d3dc8fa89" providerId="ADAL" clId="{FC94F323-BFE3-42A3-9A62-444DCBACDED0}" dt="2023-05-15T10:07:46.505" v="479" actId="20577"/>
          <pc:sldLayoutMkLst>
            <pc:docMk/>
            <pc:sldMasterMk cId="3737657035" sldId="2147483648"/>
            <pc:sldLayoutMk cId="964596870" sldId="2147483751"/>
          </pc:sldLayoutMkLst>
          <pc:spChg chg="mod">
            <ac:chgData name="Jasmin Jaanto" userId="5e4c12d3-6410-4eda-887d-778d3dc8fa89" providerId="ADAL" clId="{FC94F323-BFE3-42A3-9A62-444DCBACDED0}" dt="2023-05-15T10:07:46.505" v="479" actId="20577"/>
            <ac:spMkLst>
              <pc:docMk/>
              <pc:sldMasterMk cId="3737657035" sldId="2147483648"/>
              <pc:sldLayoutMk cId="964596870" sldId="2147483751"/>
              <ac:spMk id="4" creationId="{ECA26958-0DE5-D72A-3060-BE6C04BB8A99}"/>
            </ac:spMkLst>
          </pc:spChg>
        </pc:sldLayoutChg>
        <pc:sldLayoutChg chg="modSp add del mod modTransition">
          <pc:chgData name="Jasmin Jaanto" userId="5e4c12d3-6410-4eda-887d-778d3dc8fa89" providerId="ADAL" clId="{FC94F323-BFE3-42A3-9A62-444DCBACDED0}" dt="2023-05-15T10:07:21.620" v="460" actId="2696"/>
          <pc:sldLayoutMkLst>
            <pc:docMk/>
            <pc:sldMasterMk cId="3737657035" sldId="2147483648"/>
            <pc:sldLayoutMk cId="1099643609" sldId="2147483751"/>
          </pc:sldLayoutMkLst>
          <pc:spChg chg="mod">
            <ac:chgData name="Jasmin Jaanto" userId="5e4c12d3-6410-4eda-887d-778d3dc8fa89" providerId="ADAL" clId="{FC94F323-BFE3-42A3-9A62-444DCBACDED0}" dt="2023-05-15T10:06:36.405" v="435" actId="20577"/>
            <ac:spMkLst>
              <pc:docMk/>
              <pc:sldMasterMk cId="3737657035" sldId="2147483648"/>
              <pc:sldLayoutMk cId="1099643609" sldId="2147483751"/>
              <ac:spMk id="4" creationId="{ECA26958-0DE5-D72A-3060-BE6C04BB8A99}"/>
            </ac:spMkLst>
          </pc:spChg>
          <pc:spChg chg="mod">
            <ac:chgData name="Jasmin Jaanto" userId="5e4c12d3-6410-4eda-887d-778d3dc8fa89" providerId="ADAL" clId="{FC94F323-BFE3-42A3-9A62-444DCBACDED0}" dt="2023-05-15T10:07:19.932" v="459" actId="14100"/>
            <ac:spMkLst>
              <pc:docMk/>
              <pc:sldMasterMk cId="3737657035" sldId="2147483648"/>
              <pc:sldLayoutMk cId="1099643609" sldId="2147483751"/>
              <ac:spMk id="5" creationId="{0FFEAD70-55FB-5672-5845-CAE04689A611}"/>
            </ac:spMkLst>
          </pc:spChg>
        </pc:sldLayoutChg>
        <pc:sldLayoutChg chg="modSp add del mod modTransition">
          <pc:chgData name="Jasmin Jaanto" userId="5e4c12d3-6410-4eda-887d-778d3dc8fa89" providerId="ADAL" clId="{FC94F323-BFE3-42A3-9A62-444DCBACDED0}" dt="2023-05-15T10:07:24.810" v="461" actId="2696"/>
          <pc:sldLayoutMkLst>
            <pc:docMk/>
            <pc:sldMasterMk cId="3737657035" sldId="2147483648"/>
            <pc:sldLayoutMk cId="1707583642" sldId="2147483752"/>
          </pc:sldLayoutMkLst>
          <pc:spChg chg="mod">
            <ac:chgData name="Jasmin Jaanto" userId="5e4c12d3-6410-4eda-887d-778d3dc8fa89" providerId="ADAL" clId="{FC94F323-BFE3-42A3-9A62-444DCBACDED0}" dt="2023-05-15T10:06:47.848" v="445" actId="20577"/>
            <ac:spMkLst>
              <pc:docMk/>
              <pc:sldMasterMk cId="3737657035" sldId="2147483648"/>
              <pc:sldLayoutMk cId="1707583642" sldId="2147483752"/>
              <ac:spMk id="4" creationId="{ECA26958-0DE5-D72A-3060-BE6C04BB8A99}"/>
            </ac:spMkLst>
          </pc:spChg>
        </pc:sldLayoutChg>
        <pc:sldLayoutChg chg="modSp add mod modTransition">
          <pc:chgData name="Jasmin Jaanto" userId="5e4c12d3-6410-4eda-887d-778d3dc8fa89" providerId="ADAL" clId="{FC94F323-BFE3-42A3-9A62-444DCBACDED0}" dt="2023-05-15T10:07:50.082" v="486" actId="20577"/>
          <pc:sldLayoutMkLst>
            <pc:docMk/>
            <pc:sldMasterMk cId="3737657035" sldId="2147483648"/>
            <pc:sldLayoutMk cId="2116775090" sldId="2147483752"/>
          </pc:sldLayoutMkLst>
          <pc:spChg chg="mod">
            <ac:chgData name="Jasmin Jaanto" userId="5e4c12d3-6410-4eda-887d-778d3dc8fa89" providerId="ADAL" clId="{FC94F323-BFE3-42A3-9A62-444DCBACDED0}" dt="2023-05-15T10:07:50.082" v="486" actId="20577"/>
            <ac:spMkLst>
              <pc:docMk/>
              <pc:sldMasterMk cId="3737657035" sldId="2147483648"/>
              <pc:sldLayoutMk cId="2116775090" sldId="2147483752"/>
              <ac:spMk id="4" creationId="{ECA26958-0DE5-D72A-3060-BE6C04BB8A99}"/>
            </ac:spMkLst>
          </pc:spChg>
        </pc:sldLayoutChg>
        <pc:sldLayoutChg chg="modSp add del mod modTransition">
          <pc:chgData name="Jasmin Jaanto" userId="5e4c12d3-6410-4eda-887d-778d3dc8fa89" providerId="ADAL" clId="{FC94F323-BFE3-42A3-9A62-444DCBACDED0}" dt="2023-05-15T10:07:27.616" v="462" actId="2696"/>
          <pc:sldLayoutMkLst>
            <pc:docMk/>
            <pc:sldMasterMk cId="3737657035" sldId="2147483648"/>
            <pc:sldLayoutMk cId="184521283" sldId="2147483753"/>
          </pc:sldLayoutMkLst>
          <pc:spChg chg="mod">
            <ac:chgData name="Jasmin Jaanto" userId="5e4c12d3-6410-4eda-887d-778d3dc8fa89" providerId="ADAL" clId="{FC94F323-BFE3-42A3-9A62-444DCBACDED0}" dt="2023-05-15T10:07:01.240" v="457" actId="20577"/>
            <ac:spMkLst>
              <pc:docMk/>
              <pc:sldMasterMk cId="3737657035" sldId="2147483648"/>
              <pc:sldLayoutMk cId="184521283" sldId="2147483753"/>
              <ac:spMk id="4" creationId="{ECA26958-0DE5-D72A-3060-BE6C04BB8A99}"/>
            </ac:spMkLst>
          </pc:spChg>
        </pc:sldLayoutChg>
        <pc:sldLayoutChg chg="modSp add mod modTransition">
          <pc:chgData name="Jasmin Jaanto" userId="5e4c12d3-6410-4eda-887d-778d3dc8fa89" providerId="ADAL" clId="{FC94F323-BFE3-42A3-9A62-444DCBACDED0}" dt="2023-05-15T10:07:55.079" v="497" actId="20577"/>
          <pc:sldLayoutMkLst>
            <pc:docMk/>
            <pc:sldMasterMk cId="3737657035" sldId="2147483648"/>
            <pc:sldLayoutMk cId="4269293311" sldId="2147483753"/>
          </pc:sldLayoutMkLst>
          <pc:spChg chg="mod">
            <ac:chgData name="Jasmin Jaanto" userId="5e4c12d3-6410-4eda-887d-778d3dc8fa89" providerId="ADAL" clId="{FC94F323-BFE3-42A3-9A62-444DCBACDED0}" dt="2023-05-15T10:07:55.079" v="497" actId="20577"/>
            <ac:spMkLst>
              <pc:docMk/>
              <pc:sldMasterMk cId="3737657035" sldId="2147483648"/>
              <pc:sldLayoutMk cId="4269293311" sldId="2147483753"/>
              <ac:spMk id="4" creationId="{ECA26958-0DE5-D72A-3060-BE6C04BB8A99}"/>
            </ac:spMkLst>
          </pc:spChg>
        </pc:sldLayoutChg>
        <pc:sldLayoutChg chg="add del mod modTransition">
          <pc:chgData name="Jasmin Jaanto" userId="5e4c12d3-6410-4eda-887d-778d3dc8fa89" providerId="ADAL" clId="{FC94F323-BFE3-42A3-9A62-444DCBACDED0}" dt="2023-05-15T10:09:03.721" v="505" actId="2696"/>
          <pc:sldLayoutMkLst>
            <pc:docMk/>
            <pc:sldMasterMk cId="3737657035" sldId="2147483648"/>
            <pc:sldLayoutMk cId="2043451921" sldId="2147483754"/>
          </pc:sldLayoutMkLst>
        </pc:sldLayoutChg>
        <pc:sldLayoutChg chg="add mod modTransition">
          <pc:chgData name="Jasmin Jaanto" userId="5e4c12d3-6410-4eda-887d-778d3dc8fa89" providerId="ADAL" clId="{FC94F323-BFE3-42A3-9A62-444DCBACDED0}" dt="2023-05-15T10:09:23.090" v="506" actId="2890"/>
          <pc:sldLayoutMkLst>
            <pc:docMk/>
            <pc:sldMasterMk cId="3737657035" sldId="2147483648"/>
            <pc:sldLayoutMk cId="1191571860" sldId="2147483755"/>
          </pc:sldLayoutMkLst>
        </pc:sldLayoutChg>
      </pc:sldMasterChg>
      <pc:sldMasterChg chg="addSldLayout delSldLayout modSldLayout">
        <pc:chgData name="Jasmin Jaanto" userId="5e4c12d3-6410-4eda-887d-778d3dc8fa89" providerId="ADAL" clId="{FC94F323-BFE3-42A3-9A62-444DCBACDED0}" dt="2023-05-15T09:43:01.154" v="146" actId="47"/>
        <pc:sldMasterMkLst>
          <pc:docMk/>
          <pc:sldMasterMk cId="112684311" sldId="2147483683"/>
        </pc:sldMasterMkLst>
        <pc:sldLayoutChg chg="add del">
          <pc:chgData name="Jasmin Jaanto" userId="5e4c12d3-6410-4eda-887d-778d3dc8fa89" providerId="ADAL" clId="{FC94F323-BFE3-42A3-9A62-444DCBACDED0}" dt="2023-05-15T09:43:01.154" v="146" actId="47"/>
          <pc:sldLayoutMkLst>
            <pc:docMk/>
            <pc:sldMasterMk cId="112684311" sldId="2147483683"/>
            <pc:sldLayoutMk cId="546792280" sldId="2147483720"/>
          </pc:sldLayoutMkLst>
        </pc:sldLayoutChg>
        <pc:sldLayoutChg chg="delSp modSp mod">
          <pc:chgData name="Jasmin Jaanto" userId="5e4c12d3-6410-4eda-887d-778d3dc8fa89" providerId="ADAL" clId="{FC94F323-BFE3-42A3-9A62-444DCBACDED0}" dt="2023-05-15T09:33:57.336" v="39" actId="478"/>
          <pc:sldLayoutMkLst>
            <pc:docMk/>
            <pc:sldMasterMk cId="112684311" sldId="2147483683"/>
            <pc:sldLayoutMk cId="3762092905" sldId="2147483721"/>
          </pc:sldLayoutMkLst>
          <pc:picChg chg="del mod">
            <ac:chgData name="Jasmin Jaanto" userId="5e4c12d3-6410-4eda-887d-778d3dc8fa89" providerId="ADAL" clId="{FC94F323-BFE3-42A3-9A62-444DCBACDED0}" dt="2023-05-15T09:33:57.336" v="39" actId="478"/>
            <ac:picMkLst>
              <pc:docMk/>
              <pc:sldMasterMk cId="112684311" sldId="2147483683"/>
              <pc:sldLayoutMk cId="3762092905" sldId="2147483721"/>
              <ac:picMk id="8" creationId="{A44B395A-A297-7446-8E8C-77CD1BB56169}"/>
            </ac:picMkLst>
          </pc:picChg>
        </pc:sldLayoutChg>
      </pc:sldMasterChg>
      <pc:sldMasterChg chg="new del mod addSldLayout delSldLayout">
        <pc:chgData name="Jasmin Jaanto" userId="5e4c12d3-6410-4eda-887d-778d3dc8fa89" providerId="ADAL" clId="{FC94F323-BFE3-42A3-9A62-444DCBACDED0}" dt="2023-05-15T09:47:19.300" v="175" actId="2696"/>
        <pc:sldMasterMkLst>
          <pc:docMk/>
          <pc:sldMasterMk cId="2869856613" sldId="2147483724"/>
        </pc:sldMasterMkLst>
        <pc:sldLayoutChg chg="new del replId">
          <pc:chgData name="Jasmin Jaanto" userId="5e4c12d3-6410-4eda-887d-778d3dc8fa89" providerId="ADAL" clId="{FC94F323-BFE3-42A3-9A62-444DCBACDED0}" dt="2023-05-15T09:47:19.284" v="164" actId="2696"/>
          <pc:sldLayoutMkLst>
            <pc:docMk/>
            <pc:sldMasterMk cId="2869856613" sldId="2147483724"/>
            <pc:sldLayoutMk cId="1478494844" sldId="2147483725"/>
          </pc:sldLayoutMkLst>
        </pc:sldLayoutChg>
        <pc:sldLayoutChg chg="new del replId">
          <pc:chgData name="Jasmin Jaanto" userId="5e4c12d3-6410-4eda-887d-778d3dc8fa89" providerId="ADAL" clId="{FC94F323-BFE3-42A3-9A62-444DCBACDED0}" dt="2023-05-15T09:47:19.284" v="165" actId="2696"/>
          <pc:sldLayoutMkLst>
            <pc:docMk/>
            <pc:sldMasterMk cId="2869856613" sldId="2147483724"/>
            <pc:sldLayoutMk cId="364128013" sldId="2147483726"/>
          </pc:sldLayoutMkLst>
        </pc:sldLayoutChg>
        <pc:sldLayoutChg chg="new del replId">
          <pc:chgData name="Jasmin Jaanto" userId="5e4c12d3-6410-4eda-887d-778d3dc8fa89" providerId="ADAL" clId="{FC94F323-BFE3-42A3-9A62-444DCBACDED0}" dt="2023-05-15T09:47:19.284" v="166" actId="2696"/>
          <pc:sldLayoutMkLst>
            <pc:docMk/>
            <pc:sldMasterMk cId="2869856613" sldId="2147483724"/>
            <pc:sldLayoutMk cId="3218779818" sldId="2147483727"/>
          </pc:sldLayoutMkLst>
        </pc:sldLayoutChg>
        <pc:sldLayoutChg chg="new del replId">
          <pc:chgData name="Jasmin Jaanto" userId="5e4c12d3-6410-4eda-887d-778d3dc8fa89" providerId="ADAL" clId="{FC94F323-BFE3-42A3-9A62-444DCBACDED0}" dt="2023-05-15T09:47:19.284" v="167" actId="2696"/>
          <pc:sldLayoutMkLst>
            <pc:docMk/>
            <pc:sldMasterMk cId="2869856613" sldId="2147483724"/>
            <pc:sldLayoutMk cId="836772141" sldId="2147483728"/>
          </pc:sldLayoutMkLst>
        </pc:sldLayoutChg>
        <pc:sldLayoutChg chg="new del replId">
          <pc:chgData name="Jasmin Jaanto" userId="5e4c12d3-6410-4eda-887d-778d3dc8fa89" providerId="ADAL" clId="{FC94F323-BFE3-42A3-9A62-444DCBACDED0}" dt="2023-05-15T09:47:19.284" v="168" actId="2696"/>
          <pc:sldLayoutMkLst>
            <pc:docMk/>
            <pc:sldMasterMk cId="2869856613" sldId="2147483724"/>
            <pc:sldLayoutMk cId="3022178153" sldId="2147483729"/>
          </pc:sldLayoutMkLst>
        </pc:sldLayoutChg>
        <pc:sldLayoutChg chg="new del replId">
          <pc:chgData name="Jasmin Jaanto" userId="5e4c12d3-6410-4eda-887d-778d3dc8fa89" providerId="ADAL" clId="{FC94F323-BFE3-42A3-9A62-444DCBACDED0}" dt="2023-05-15T09:47:19.284" v="169" actId="2696"/>
          <pc:sldLayoutMkLst>
            <pc:docMk/>
            <pc:sldMasterMk cId="2869856613" sldId="2147483724"/>
            <pc:sldLayoutMk cId="4049009642" sldId="2147483730"/>
          </pc:sldLayoutMkLst>
        </pc:sldLayoutChg>
        <pc:sldLayoutChg chg="new del replId">
          <pc:chgData name="Jasmin Jaanto" userId="5e4c12d3-6410-4eda-887d-778d3dc8fa89" providerId="ADAL" clId="{FC94F323-BFE3-42A3-9A62-444DCBACDED0}" dt="2023-05-15T09:47:19.300" v="170" actId="2696"/>
          <pc:sldLayoutMkLst>
            <pc:docMk/>
            <pc:sldMasterMk cId="2869856613" sldId="2147483724"/>
            <pc:sldLayoutMk cId="633661971" sldId="2147483731"/>
          </pc:sldLayoutMkLst>
        </pc:sldLayoutChg>
        <pc:sldLayoutChg chg="new del replId">
          <pc:chgData name="Jasmin Jaanto" userId="5e4c12d3-6410-4eda-887d-778d3dc8fa89" providerId="ADAL" clId="{FC94F323-BFE3-42A3-9A62-444DCBACDED0}" dt="2023-05-15T09:47:19.300" v="171" actId="2696"/>
          <pc:sldLayoutMkLst>
            <pc:docMk/>
            <pc:sldMasterMk cId="2869856613" sldId="2147483724"/>
            <pc:sldLayoutMk cId="127139387" sldId="2147483732"/>
          </pc:sldLayoutMkLst>
        </pc:sldLayoutChg>
        <pc:sldLayoutChg chg="new del replId">
          <pc:chgData name="Jasmin Jaanto" userId="5e4c12d3-6410-4eda-887d-778d3dc8fa89" providerId="ADAL" clId="{FC94F323-BFE3-42A3-9A62-444DCBACDED0}" dt="2023-05-15T09:47:19.300" v="172" actId="2696"/>
          <pc:sldLayoutMkLst>
            <pc:docMk/>
            <pc:sldMasterMk cId="2869856613" sldId="2147483724"/>
            <pc:sldLayoutMk cId="4130732186" sldId="2147483733"/>
          </pc:sldLayoutMkLst>
        </pc:sldLayoutChg>
        <pc:sldLayoutChg chg="new del replId">
          <pc:chgData name="Jasmin Jaanto" userId="5e4c12d3-6410-4eda-887d-778d3dc8fa89" providerId="ADAL" clId="{FC94F323-BFE3-42A3-9A62-444DCBACDED0}" dt="2023-05-15T09:47:19.300" v="173" actId="2696"/>
          <pc:sldLayoutMkLst>
            <pc:docMk/>
            <pc:sldMasterMk cId="2869856613" sldId="2147483724"/>
            <pc:sldLayoutMk cId="3985315045" sldId="2147483734"/>
          </pc:sldLayoutMkLst>
        </pc:sldLayoutChg>
        <pc:sldLayoutChg chg="new del replId">
          <pc:chgData name="Jasmin Jaanto" userId="5e4c12d3-6410-4eda-887d-778d3dc8fa89" providerId="ADAL" clId="{FC94F323-BFE3-42A3-9A62-444DCBACDED0}" dt="2023-05-15T09:47:19.300" v="174" actId="2696"/>
          <pc:sldLayoutMkLst>
            <pc:docMk/>
            <pc:sldMasterMk cId="2869856613" sldId="2147483724"/>
            <pc:sldLayoutMk cId="4052243376" sldId="2147483735"/>
          </pc:sldLayoutMkLst>
        </pc:sldLayoutChg>
      </pc:sldMasterChg>
      <pc:sldMasterChg chg="new del mod addSldLayout delSldLayout">
        <pc:chgData name="Jasmin Jaanto" userId="5e4c12d3-6410-4eda-887d-778d3dc8fa89" providerId="ADAL" clId="{FC94F323-BFE3-42A3-9A62-444DCBACDED0}" dt="2023-05-15T09:47:17.025" v="163" actId="2696"/>
        <pc:sldMasterMkLst>
          <pc:docMk/>
          <pc:sldMasterMk cId="2298078804" sldId="2147483736"/>
        </pc:sldMasterMkLst>
        <pc:sldLayoutChg chg="new del replId">
          <pc:chgData name="Jasmin Jaanto" userId="5e4c12d3-6410-4eda-887d-778d3dc8fa89" providerId="ADAL" clId="{FC94F323-BFE3-42A3-9A62-444DCBACDED0}" dt="2023-05-15T09:47:17.009" v="152" actId="2696"/>
          <pc:sldLayoutMkLst>
            <pc:docMk/>
            <pc:sldMasterMk cId="2298078804" sldId="2147483736"/>
            <pc:sldLayoutMk cId="200056198" sldId="2147483737"/>
          </pc:sldLayoutMkLst>
        </pc:sldLayoutChg>
        <pc:sldLayoutChg chg="new del replId">
          <pc:chgData name="Jasmin Jaanto" userId="5e4c12d3-6410-4eda-887d-778d3dc8fa89" providerId="ADAL" clId="{FC94F323-BFE3-42A3-9A62-444DCBACDED0}" dt="2023-05-15T09:47:17.009" v="153" actId="2696"/>
          <pc:sldLayoutMkLst>
            <pc:docMk/>
            <pc:sldMasterMk cId="2298078804" sldId="2147483736"/>
            <pc:sldLayoutMk cId="3656348986" sldId="2147483738"/>
          </pc:sldLayoutMkLst>
        </pc:sldLayoutChg>
        <pc:sldLayoutChg chg="new del replId">
          <pc:chgData name="Jasmin Jaanto" userId="5e4c12d3-6410-4eda-887d-778d3dc8fa89" providerId="ADAL" clId="{FC94F323-BFE3-42A3-9A62-444DCBACDED0}" dt="2023-05-15T09:47:17.025" v="154" actId="2696"/>
          <pc:sldLayoutMkLst>
            <pc:docMk/>
            <pc:sldMasterMk cId="2298078804" sldId="2147483736"/>
            <pc:sldLayoutMk cId="2674848158" sldId="2147483739"/>
          </pc:sldLayoutMkLst>
        </pc:sldLayoutChg>
        <pc:sldLayoutChg chg="new del replId">
          <pc:chgData name="Jasmin Jaanto" userId="5e4c12d3-6410-4eda-887d-778d3dc8fa89" providerId="ADAL" clId="{FC94F323-BFE3-42A3-9A62-444DCBACDED0}" dt="2023-05-15T09:47:17.025" v="155" actId="2696"/>
          <pc:sldLayoutMkLst>
            <pc:docMk/>
            <pc:sldMasterMk cId="2298078804" sldId="2147483736"/>
            <pc:sldLayoutMk cId="3811174842" sldId="2147483740"/>
          </pc:sldLayoutMkLst>
        </pc:sldLayoutChg>
        <pc:sldLayoutChg chg="new del replId">
          <pc:chgData name="Jasmin Jaanto" userId="5e4c12d3-6410-4eda-887d-778d3dc8fa89" providerId="ADAL" clId="{FC94F323-BFE3-42A3-9A62-444DCBACDED0}" dt="2023-05-15T09:47:17.025" v="156" actId="2696"/>
          <pc:sldLayoutMkLst>
            <pc:docMk/>
            <pc:sldMasterMk cId="2298078804" sldId="2147483736"/>
            <pc:sldLayoutMk cId="1856442789" sldId="2147483741"/>
          </pc:sldLayoutMkLst>
        </pc:sldLayoutChg>
        <pc:sldLayoutChg chg="new del replId">
          <pc:chgData name="Jasmin Jaanto" userId="5e4c12d3-6410-4eda-887d-778d3dc8fa89" providerId="ADAL" clId="{FC94F323-BFE3-42A3-9A62-444DCBACDED0}" dt="2023-05-15T09:47:17.025" v="157" actId="2696"/>
          <pc:sldLayoutMkLst>
            <pc:docMk/>
            <pc:sldMasterMk cId="2298078804" sldId="2147483736"/>
            <pc:sldLayoutMk cId="1402703824" sldId="2147483742"/>
          </pc:sldLayoutMkLst>
        </pc:sldLayoutChg>
        <pc:sldLayoutChg chg="new del replId">
          <pc:chgData name="Jasmin Jaanto" userId="5e4c12d3-6410-4eda-887d-778d3dc8fa89" providerId="ADAL" clId="{FC94F323-BFE3-42A3-9A62-444DCBACDED0}" dt="2023-05-15T09:47:17.025" v="158" actId="2696"/>
          <pc:sldLayoutMkLst>
            <pc:docMk/>
            <pc:sldMasterMk cId="2298078804" sldId="2147483736"/>
            <pc:sldLayoutMk cId="1559953698" sldId="2147483743"/>
          </pc:sldLayoutMkLst>
        </pc:sldLayoutChg>
        <pc:sldLayoutChg chg="new del replId">
          <pc:chgData name="Jasmin Jaanto" userId="5e4c12d3-6410-4eda-887d-778d3dc8fa89" providerId="ADAL" clId="{FC94F323-BFE3-42A3-9A62-444DCBACDED0}" dt="2023-05-15T09:47:17.025" v="159" actId="2696"/>
          <pc:sldLayoutMkLst>
            <pc:docMk/>
            <pc:sldMasterMk cId="2298078804" sldId="2147483736"/>
            <pc:sldLayoutMk cId="1531816971" sldId="2147483744"/>
          </pc:sldLayoutMkLst>
        </pc:sldLayoutChg>
        <pc:sldLayoutChg chg="new del replId">
          <pc:chgData name="Jasmin Jaanto" userId="5e4c12d3-6410-4eda-887d-778d3dc8fa89" providerId="ADAL" clId="{FC94F323-BFE3-42A3-9A62-444DCBACDED0}" dt="2023-05-15T09:47:17.025" v="160" actId="2696"/>
          <pc:sldLayoutMkLst>
            <pc:docMk/>
            <pc:sldMasterMk cId="2298078804" sldId="2147483736"/>
            <pc:sldLayoutMk cId="911547061" sldId="2147483745"/>
          </pc:sldLayoutMkLst>
        </pc:sldLayoutChg>
        <pc:sldLayoutChg chg="new del replId">
          <pc:chgData name="Jasmin Jaanto" userId="5e4c12d3-6410-4eda-887d-778d3dc8fa89" providerId="ADAL" clId="{FC94F323-BFE3-42A3-9A62-444DCBACDED0}" dt="2023-05-15T09:47:17.025" v="161" actId="2696"/>
          <pc:sldLayoutMkLst>
            <pc:docMk/>
            <pc:sldMasterMk cId="2298078804" sldId="2147483736"/>
            <pc:sldLayoutMk cId="169927178" sldId="2147483746"/>
          </pc:sldLayoutMkLst>
        </pc:sldLayoutChg>
        <pc:sldLayoutChg chg="new del replId">
          <pc:chgData name="Jasmin Jaanto" userId="5e4c12d3-6410-4eda-887d-778d3dc8fa89" providerId="ADAL" clId="{FC94F323-BFE3-42A3-9A62-444DCBACDED0}" dt="2023-05-15T09:47:17.025" v="162" actId="2696"/>
          <pc:sldLayoutMkLst>
            <pc:docMk/>
            <pc:sldMasterMk cId="2298078804" sldId="2147483736"/>
            <pc:sldLayoutMk cId="2473130172" sldId="214748374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B339BF2D-6ADD-6642-BD8F-9AA139A1683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546765A-AC34-E441-A243-1240FB59F33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63E84-7AF4-FD4D-AF19-0549193D11AF}" type="datetimeFigureOut">
              <a:rPr lang="fi-FI" smtClean="0"/>
              <a:t>1.6.2023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C5E6EAD-45AF-2A46-A091-CF1592AA5E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9A4E491-751F-4944-905D-8964AF7F5E5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235E7-FC2C-B446-B105-9AECB7EC0B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444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9046F-E8EB-0C47-86C7-1FD69868CBF9}" type="datetimeFigureOut">
              <a:rPr lang="fi-FI" smtClean="0"/>
              <a:t>1.6.2023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44212-3F84-8F44-8983-D695A965B2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6877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| Fern -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9078949D-D458-B94D-94E1-C0C946155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031" y="1860016"/>
            <a:ext cx="10515600" cy="468479"/>
          </a:xfrm>
          <a:prstGeom prst="rect">
            <a:avLst/>
          </a:prstGeom>
        </p:spPr>
        <p:txBody>
          <a:bodyPr anchor="t"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9" name="Tekstin paikkamerkki 2">
            <a:extLst>
              <a:ext uri="{FF2B5EF4-FFF2-40B4-BE49-F238E27FC236}">
                <a16:creationId xmlns:a16="http://schemas.microsoft.com/office/drawing/2014/main" id="{D161A7D8-1DE9-544C-BD8F-BBAA0EF51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031" y="2438046"/>
            <a:ext cx="9736231" cy="3726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858249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| Fern -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9078949D-D458-B94D-94E1-C0C946155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D056A9-0314-3442-AA1C-39475A47F48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97032" y="2524139"/>
            <a:ext cx="10515600" cy="3647907"/>
          </a:xfrm>
        </p:spPr>
        <p:txBody>
          <a:bodyPr/>
          <a:lstStyle>
            <a:lvl1pPr>
              <a:lnSpc>
                <a:spcPct val="120000"/>
              </a:lnSpc>
              <a:spcBef>
                <a:spcPts val="400"/>
              </a:spcBef>
              <a:spcAft>
                <a:spcPts val="100"/>
              </a:spcAft>
              <a:defRPr/>
            </a:lvl1pPr>
            <a:lvl2pPr>
              <a:lnSpc>
                <a:spcPct val="120000"/>
              </a:lnSpc>
              <a:spcBef>
                <a:spcPts val="400"/>
              </a:spcBef>
              <a:spcAft>
                <a:spcPts val="100"/>
              </a:spcAft>
              <a:buFontTx/>
              <a:buBlip>
                <a:blip r:embed="rId2"/>
              </a:buBlip>
              <a:defRPr>
                <a:solidFill>
                  <a:schemeClr val="bg1"/>
                </a:solidFill>
              </a:defRPr>
            </a:lvl2pPr>
            <a:lvl3pPr>
              <a:lnSpc>
                <a:spcPct val="120000"/>
              </a:lnSpc>
              <a:spcBef>
                <a:spcPts val="400"/>
              </a:spcBef>
              <a:spcAft>
                <a:spcPts val="100"/>
              </a:spcAft>
              <a:defRPr>
                <a:solidFill>
                  <a:schemeClr val="bg1"/>
                </a:solidFill>
              </a:defRPr>
            </a:lvl3pPr>
            <a:lvl4pPr>
              <a:lnSpc>
                <a:spcPct val="120000"/>
              </a:lnSpc>
              <a:spcBef>
                <a:spcPts val="400"/>
              </a:spcBef>
              <a:spcAft>
                <a:spcPts val="100"/>
              </a:spcAft>
              <a:defRPr>
                <a:solidFill>
                  <a:schemeClr val="bg1"/>
                </a:solidFill>
              </a:defRPr>
            </a:lvl4pPr>
            <a:lvl5pPr>
              <a:lnSpc>
                <a:spcPct val="120000"/>
              </a:lnSpc>
              <a:spcBef>
                <a:spcPts val="400"/>
              </a:spcBef>
              <a:spcAft>
                <a:spcPts val="100"/>
              </a:spcAf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40500696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| Juniper -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257891E5-E585-AE47-A825-164A41F4A2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644" y="-525"/>
            <a:ext cx="12180711" cy="6851650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ED8EEE9-FB68-F644-AF1D-0068CA9BD31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97032" y="2524139"/>
            <a:ext cx="10515600" cy="3647907"/>
          </a:xfrm>
        </p:spPr>
        <p:txBody>
          <a:bodyPr/>
          <a:lstStyle>
            <a:lvl1pPr>
              <a:lnSpc>
                <a:spcPct val="120000"/>
              </a:lnSpc>
              <a:spcBef>
                <a:spcPts val="400"/>
              </a:spcBef>
              <a:spcAft>
                <a:spcPts val="100"/>
              </a:spcAft>
              <a:defRPr/>
            </a:lvl1pPr>
            <a:lvl2pPr>
              <a:lnSpc>
                <a:spcPct val="120000"/>
              </a:lnSpc>
              <a:spcBef>
                <a:spcPts val="400"/>
              </a:spcBef>
              <a:spcAft>
                <a:spcPts val="100"/>
              </a:spcAft>
              <a:buFontTx/>
              <a:buBlip>
                <a:blip r:embed="rId3"/>
              </a:buBlip>
              <a:defRPr>
                <a:solidFill>
                  <a:schemeClr val="bg1"/>
                </a:solidFill>
              </a:defRPr>
            </a:lvl2pPr>
            <a:lvl3pPr>
              <a:lnSpc>
                <a:spcPct val="120000"/>
              </a:lnSpc>
              <a:spcBef>
                <a:spcPts val="400"/>
              </a:spcBef>
              <a:spcAft>
                <a:spcPts val="100"/>
              </a:spcAft>
              <a:defRPr>
                <a:solidFill>
                  <a:schemeClr val="bg1"/>
                </a:solidFill>
              </a:defRPr>
            </a:lvl3pPr>
            <a:lvl4pPr>
              <a:lnSpc>
                <a:spcPct val="120000"/>
              </a:lnSpc>
              <a:spcBef>
                <a:spcPts val="400"/>
              </a:spcBef>
              <a:spcAft>
                <a:spcPts val="100"/>
              </a:spcAft>
              <a:defRPr>
                <a:solidFill>
                  <a:schemeClr val="bg1"/>
                </a:solidFill>
              </a:defRPr>
            </a:lvl4pPr>
            <a:lvl5pPr>
              <a:lnSpc>
                <a:spcPct val="120000"/>
              </a:lnSpc>
              <a:spcBef>
                <a:spcPts val="400"/>
              </a:spcBef>
              <a:spcAft>
                <a:spcPts val="100"/>
              </a:spcAf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FI"/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4FCF93DC-8848-8040-9282-4B5CDC0BC008}"/>
              </a:ext>
            </a:extLst>
          </p:cNvPr>
          <p:cNvSpPr/>
          <p:nvPr userDrawn="1"/>
        </p:nvSpPr>
        <p:spPr>
          <a:xfrm>
            <a:off x="1012073" y="1608159"/>
            <a:ext cx="520001" cy="108000"/>
          </a:xfrm>
          <a:prstGeom prst="rect">
            <a:avLst/>
          </a:prstGeom>
          <a:solidFill>
            <a:srgbClr val="23B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Otsikko 6">
            <a:extLst>
              <a:ext uri="{FF2B5EF4-FFF2-40B4-BE49-F238E27FC236}">
                <a16:creationId xmlns:a16="http://schemas.microsoft.com/office/drawing/2014/main" id="{A849F34E-383D-3745-A07D-12E700451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031" y="1862379"/>
            <a:ext cx="10515600" cy="468479"/>
          </a:xfrm>
        </p:spPr>
        <p:txBody>
          <a:bodyPr/>
          <a:lstStyle/>
          <a:p>
            <a:endParaRPr lang="fi-FI" dirty="0"/>
          </a:p>
        </p:txBody>
      </p:sp>
      <p:pic>
        <p:nvPicPr>
          <p:cNvPr id="2" name="Picture 1" descr="A green text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89C8209C-F9DE-D062-46A0-638E6C377DF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593728" y="141432"/>
            <a:ext cx="5415030" cy="723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917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| Dew -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257891E5-E585-AE47-A825-164A41F4A2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80711" cy="6851650"/>
          </a:xfrm>
          <a:prstGeom prst="rect">
            <a:avLst/>
          </a:prstGeom>
        </p:spPr>
      </p:pic>
      <p:sp>
        <p:nvSpPr>
          <p:cNvPr id="7" name="Otsikko 6">
            <a:extLst>
              <a:ext uri="{FF2B5EF4-FFF2-40B4-BE49-F238E27FC236}">
                <a16:creationId xmlns:a16="http://schemas.microsoft.com/office/drawing/2014/main" id="{9078949D-D458-B94D-94E1-C0C946155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C23EAA9-3958-9D4F-A785-F6DC001DAB2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97032" y="2524139"/>
            <a:ext cx="10515600" cy="3647907"/>
          </a:xfrm>
        </p:spPr>
        <p:txBody>
          <a:bodyPr/>
          <a:lstStyle>
            <a:lvl1pPr>
              <a:lnSpc>
                <a:spcPct val="120000"/>
              </a:lnSpc>
              <a:spcBef>
                <a:spcPts val="400"/>
              </a:spcBef>
              <a:spcAft>
                <a:spcPts val="100"/>
              </a:spcAft>
              <a:defRPr/>
            </a:lvl1pPr>
            <a:lvl2pPr>
              <a:lnSpc>
                <a:spcPct val="120000"/>
              </a:lnSpc>
              <a:spcBef>
                <a:spcPts val="400"/>
              </a:spcBef>
              <a:spcAft>
                <a:spcPts val="100"/>
              </a:spcAft>
              <a:buFontTx/>
              <a:buBlip>
                <a:blip r:embed="rId3"/>
              </a:buBlip>
              <a:defRPr>
                <a:solidFill>
                  <a:schemeClr val="bg1"/>
                </a:solidFill>
              </a:defRPr>
            </a:lvl2pPr>
            <a:lvl3pPr>
              <a:lnSpc>
                <a:spcPct val="120000"/>
              </a:lnSpc>
              <a:spcBef>
                <a:spcPts val="400"/>
              </a:spcBef>
              <a:spcAft>
                <a:spcPts val="100"/>
              </a:spcAft>
              <a:defRPr>
                <a:solidFill>
                  <a:schemeClr val="bg1"/>
                </a:solidFill>
              </a:defRPr>
            </a:lvl3pPr>
            <a:lvl4pPr>
              <a:lnSpc>
                <a:spcPct val="120000"/>
              </a:lnSpc>
              <a:spcBef>
                <a:spcPts val="400"/>
              </a:spcBef>
              <a:spcAft>
                <a:spcPts val="100"/>
              </a:spcAft>
              <a:defRPr>
                <a:solidFill>
                  <a:schemeClr val="bg1"/>
                </a:solidFill>
              </a:defRPr>
            </a:lvl4pPr>
            <a:lvl5pPr>
              <a:lnSpc>
                <a:spcPct val="120000"/>
              </a:lnSpc>
              <a:spcBef>
                <a:spcPts val="400"/>
              </a:spcBef>
              <a:spcAft>
                <a:spcPts val="100"/>
              </a:spcAf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FI" dirty="0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A22A9075-60CC-6947-8D52-D6E39BBCDD5F}"/>
              </a:ext>
            </a:extLst>
          </p:cNvPr>
          <p:cNvSpPr/>
          <p:nvPr userDrawn="1"/>
        </p:nvSpPr>
        <p:spPr>
          <a:xfrm>
            <a:off x="1012073" y="1608159"/>
            <a:ext cx="520001" cy="108000"/>
          </a:xfrm>
          <a:prstGeom prst="rect">
            <a:avLst/>
          </a:prstGeom>
          <a:solidFill>
            <a:srgbClr val="23B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2" name="Picture 1" descr="A green text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610C322A-E3E2-7DA2-BA11-A29E1847479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593728" y="6004008"/>
            <a:ext cx="5415030" cy="723980"/>
          </a:xfrm>
          <a:prstGeom prst="rect">
            <a:avLst/>
          </a:prstGeom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5FEC813C-8E33-B7F3-C692-264D7CB7CC7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6833" y="1300673"/>
            <a:ext cx="1410177" cy="795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911F18B9-DF34-C2B1-8FF2-F72AB5E64B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9761" y="1248259"/>
            <a:ext cx="1140332" cy="7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350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| Pine -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257891E5-E585-AE47-A825-164A41F4A2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0046" y="6350"/>
            <a:ext cx="12180711" cy="6851650"/>
          </a:xfrm>
          <a:prstGeom prst="rect">
            <a:avLst/>
          </a:prstGeom>
        </p:spPr>
      </p:pic>
      <p:sp>
        <p:nvSpPr>
          <p:cNvPr id="7" name="Otsikko 6">
            <a:extLst>
              <a:ext uri="{FF2B5EF4-FFF2-40B4-BE49-F238E27FC236}">
                <a16:creationId xmlns:a16="http://schemas.microsoft.com/office/drawing/2014/main" id="{9078949D-D458-B94D-94E1-C0C946155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lnSpc>
                <a:spcPct val="90000"/>
              </a:lnSpc>
              <a:defRPr/>
            </a:lvl1pPr>
          </a:lstStyle>
          <a:p>
            <a:endParaRPr lang="fi-FI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0A766A0-DAD7-444C-935F-55B95627730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97032" y="2524139"/>
            <a:ext cx="10515600" cy="3647907"/>
          </a:xfrm>
        </p:spPr>
        <p:txBody>
          <a:bodyPr/>
          <a:lstStyle>
            <a:lvl1pPr>
              <a:lnSpc>
                <a:spcPct val="120000"/>
              </a:lnSpc>
              <a:spcBef>
                <a:spcPts val="400"/>
              </a:spcBef>
              <a:spcAft>
                <a:spcPts val="100"/>
              </a:spcAft>
              <a:defRPr/>
            </a:lvl1pPr>
            <a:lvl2pPr>
              <a:lnSpc>
                <a:spcPct val="120000"/>
              </a:lnSpc>
              <a:spcBef>
                <a:spcPts val="400"/>
              </a:spcBef>
              <a:spcAft>
                <a:spcPts val="100"/>
              </a:spcAft>
              <a:buFontTx/>
              <a:buBlip>
                <a:blip r:embed="rId3"/>
              </a:buBlip>
              <a:defRPr>
                <a:solidFill>
                  <a:schemeClr val="bg1"/>
                </a:solidFill>
              </a:defRPr>
            </a:lvl2pPr>
            <a:lvl3pPr>
              <a:lnSpc>
                <a:spcPct val="120000"/>
              </a:lnSpc>
              <a:spcBef>
                <a:spcPts val="400"/>
              </a:spcBef>
              <a:spcAft>
                <a:spcPts val="100"/>
              </a:spcAft>
              <a:defRPr>
                <a:solidFill>
                  <a:schemeClr val="bg1"/>
                </a:solidFill>
              </a:defRPr>
            </a:lvl3pPr>
            <a:lvl4pPr>
              <a:lnSpc>
                <a:spcPct val="120000"/>
              </a:lnSpc>
              <a:spcBef>
                <a:spcPts val="400"/>
              </a:spcBef>
              <a:spcAft>
                <a:spcPts val="100"/>
              </a:spcAft>
              <a:defRPr>
                <a:solidFill>
                  <a:schemeClr val="bg1"/>
                </a:solidFill>
              </a:defRPr>
            </a:lvl4pPr>
            <a:lvl5pPr>
              <a:lnSpc>
                <a:spcPct val="120000"/>
              </a:lnSpc>
              <a:spcBef>
                <a:spcPts val="400"/>
              </a:spcBef>
              <a:spcAft>
                <a:spcPts val="100"/>
              </a:spcAf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FI" dirty="0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57E677A3-1FEF-FA4F-9C7F-5CEACED584E1}"/>
              </a:ext>
            </a:extLst>
          </p:cNvPr>
          <p:cNvSpPr/>
          <p:nvPr userDrawn="1"/>
        </p:nvSpPr>
        <p:spPr>
          <a:xfrm>
            <a:off x="1012073" y="1608159"/>
            <a:ext cx="520001" cy="108000"/>
          </a:xfrm>
          <a:prstGeom prst="rect">
            <a:avLst/>
          </a:prstGeom>
          <a:solidFill>
            <a:srgbClr val="23B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2" name="Picture 1" descr="A green text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4D50B541-A34C-6F96-B03C-79D31C09B6C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593728" y="134557"/>
            <a:ext cx="5415030" cy="723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732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| Cowberry -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257891E5-E585-AE47-A825-164A41F4A2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644" y="-2095"/>
            <a:ext cx="12180711" cy="6851650"/>
          </a:xfrm>
          <a:prstGeom prst="rect">
            <a:avLst/>
          </a:prstGeom>
        </p:spPr>
      </p:pic>
      <p:sp>
        <p:nvSpPr>
          <p:cNvPr id="7" name="Otsikko 6">
            <a:extLst>
              <a:ext uri="{FF2B5EF4-FFF2-40B4-BE49-F238E27FC236}">
                <a16:creationId xmlns:a16="http://schemas.microsoft.com/office/drawing/2014/main" id="{9078949D-D458-B94D-94E1-C0C946155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8EB9318D-5A03-6842-9412-840709EDDB4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97032" y="2524139"/>
            <a:ext cx="10515600" cy="3647907"/>
          </a:xfrm>
        </p:spPr>
        <p:txBody>
          <a:bodyPr/>
          <a:lstStyle>
            <a:lvl1pPr>
              <a:lnSpc>
                <a:spcPct val="120000"/>
              </a:lnSpc>
              <a:spcBef>
                <a:spcPts val="400"/>
              </a:spcBef>
              <a:spcAft>
                <a:spcPts val="100"/>
              </a:spcAft>
              <a:defRPr>
                <a:solidFill>
                  <a:schemeClr val="bg1"/>
                </a:solidFill>
              </a:defRPr>
            </a:lvl1pPr>
            <a:lvl2pPr>
              <a:lnSpc>
                <a:spcPct val="120000"/>
              </a:lnSpc>
              <a:spcBef>
                <a:spcPts val="400"/>
              </a:spcBef>
              <a:spcAft>
                <a:spcPts val="100"/>
              </a:spcAft>
              <a:buFontTx/>
              <a:buBlip>
                <a:blip r:embed="rId3"/>
              </a:buBlip>
              <a:defRPr>
                <a:solidFill>
                  <a:schemeClr val="bg1"/>
                </a:solidFill>
              </a:defRPr>
            </a:lvl2pPr>
            <a:lvl3pPr>
              <a:lnSpc>
                <a:spcPct val="120000"/>
              </a:lnSpc>
              <a:spcBef>
                <a:spcPts val="400"/>
              </a:spcBef>
              <a:spcAft>
                <a:spcPts val="100"/>
              </a:spcAft>
              <a:defRPr>
                <a:solidFill>
                  <a:schemeClr val="bg1"/>
                </a:solidFill>
              </a:defRPr>
            </a:lvl3pPr>
            <a:lvl4pPr>
              <a:lnSpc>
                <a:spcPct val="120000"/>
              </a:lnSpc>
              <a:spcBef>
                <a:spcPts val="400"/>
              </a:spcBef>
              <a:spcAft>
                <a:spcPts val="100"/>
              </a:spcAft>
              <a:defRPr>
                <a:solidFill>
                  <a:schemeClr val="bg1"/>
                </a:solidFill>
              </a:defRPr>
            </a:lvl4pPr>
            <a:lvl5pPr>
              <a:lnSpc>
                <a:spcPct val="120000"/>
              </a:lnSpc>
              <a:spcBef>
                <a:spcPts val="400"/>
              </a:spcBef>
              <a:spcAft>
                <a:spcPts val="100"/>
              </a:spcAf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FI" dirty="0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90A353E2-47CB-844F-A71B-FFF8B9893EC2}"/>
              </a:ext>
            </a:extLst>
          </p:cNvPr>
          <p:cNvSpPr/>
          <p:nvPr userDrawn="1"/>
        </p:nvSpPr>
        <p:spPr>
          <a:xfrm>
            <a:off x="1012073" y="1608159"/>
            <a:ext cx="520001" cy="108000"/>
          </a:xfrm>
          <a:prstGeom prst="rect">
            <a:avLst/>
          </a:prstGeom>
          <a:solidFill>
            <a:srgbClr val="23B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2" name="Picture 1" descr="A green text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CCE6D353-F64A-CC12-D2C4-70A2D6D7131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42557" y="143002"/>
            <a:ext cx="5415030" cy="723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1386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|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9078949D-D458-B94D-94E1-C0C946155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9F3D9319-FEA8-D849-A58C-CF7B7D36AEDC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896938" y="2519271"/>
            <a:ext cx="10515600" cy="3652776"/>
          </a:xfrm>
        </p:spPr>
        <p:txBody>
          <a:bodyPr/>
          <a:lstStyle/>
          <a:p>
            <a:endParaRPr lang="en-FI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BDC6C21A-463D-094A-9D2E-0A166E65544F}"/>
              </a:ext>
            </a:extLst>
          </p:cNvPr>
          <p:cNvSpPr/>
          <p:nvPr userDrawn="1"/>
        </p:nvSpPr>
        <p:spPr>
          <a:xfrm>
            <a:off x="1012073" y="1608159"/>
            <a:ext cx="520001" cy="108000"/>
          </a:xfrm>
          <a:prstGeom prst="rect">
            <a:avLst/>
          </a:prstGeom>
          <a:solidFill>
            <a:srgbClr val="23B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93805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|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257891E5-E585-AE47-A825-164A41F4A2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644" y="6350"/>
            <a:ext cx="12180711" cy="6851650"/>
          </a:xfrm>
          <a:prstGeom prst="rect">
            <a:avLst/>
          </a:prstGeom>
        </p:spPr>
      </p:pic>
      <p:sp>
        <p:nvSpPr>
          <p:cNvPr id="7" name="Otsikko 6">
            <a:extLst>
              <a:ext uri="{FF2B5EF4-FFF2-40B4-BE49-F238E27FC236}">
                <a16:creationId xmlns:a16="http://schemas.microsoft.com/office/drawing/2014/main" id="{9078949D-D458-B94D-94E1-C0C946155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6F759D64-1364-9B4A-913B-9AD87899EF31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897031" y="2519270"/>
            <a:ext cx="10515600" cy="3652777"/>
          </a:xfrm>
        </p:spPr>
        <p:txBody>
          <a:bodyPr/>
          <a:lstStyle/>
          <a:p>
            <a:endParaRPr lang="en-FI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7CB3909F-C080-9443-B5A8-3CF5716C3F3C}"/>
              </a:ext>
            </a:extLst>
          </p:cNvPr>
          <p:cNvSpPr/>
          <p:nvPr userDrawn="1"/>
        </p:nvSpPr>
        <p:spPr>
          <a:xfrm>
            <a:off x="1012073" y="1608159"/>
            <a:ext cx="520001" cy="108000"/>
          </a:xfrm>
          <a:prstGeom prst="rect">
            <a:avLst/>
          </a:prstGeom>
          <a:solidFill>
            <a:srgbClr val="23B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2" name="Picture 1" descr="A green text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EC1E893C-4729-0E09-B944-E881B92FC40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117" y="134558"/>
            <a:ext cx="5415030" cy="723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079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2 - Always the 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7298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1291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Who we are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9ED62816-BB75-CA4E-BC70-2AFA647A1D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Picture 1" descr="A green text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ACCE4983-E7B0-9707-28EF-661968D6C2C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5400000">
            <a:off x="8280736" y="2972789"/>
            <a:ext cx="6566512" cy="912422"/>
          </a:xfrm>
          <a:prstGeom prst="rect">
            <a:avLst/>
          </a:prstGeom>
        </p:spPr>
      </p:pic>
      <p:sp>
        <p:nvSpPr>
          <p:cNvPr id="4" name="Otsikko 6">
            <a:extLst>
              <a:ext uri="{FF2B5EF4-FFF2-40B4-BE49-F238E27FC236}">
                <a16:creationId xmlns:a16="http://schemas.microsoft.com/office/drawing/2014/main" id="{ECA26958-0DE5-D72A-3060-BE6C04BB8A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239786"/>
            <a:ext cx="10515600" cy="46847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contents</a:t>
            </a:r>
            <a:endParaRPr lang="fi-FI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FEAD70-55FB-5672-5845-CAE04689A611}"/>
              </a:ext>
            </a:extLst>
          </p:cNvPr>
          <p:cNvSpPr/>
          <p:nvPr userDrawn="1"/>
        </p:nvSpPr>
        <p:spPr>
          <a:xfrm>
            <a:off x="282634" y="0"/>
            <a:ext cx="15794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9093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Who we are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9ED62816-BB75-CA4E-BC70-2AFA647A1D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Picture 1" descr="A green text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ACCE4983-E7B0-9707-28EF-661968D6C2C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5400000">
            <a:off x="8280736" y="2972789"/>
            <a:ext cx="6566512" cy="912422"/>
          </a:xfrm>
          <a:prstGeom prst="rect">
            <a:avLst/>
          </a:prstGeom>
        </p:spPr>
      </p:pic>
      <p:sp>
        <p:nvSpPr>
          <p:cNvPr id="4" name="Otsikko 6">
            <a:extLst>
              <a:ext uri="{FF2B5EF4-FFF2-40B4-BE49-F238E27FC236}">
                <a16:creationId xmlns:a16="http://schemas.microsoft.com/office/drawing/2014/main" id="{ECA26958-0DE5-D72A-3060-BE6C04BB8A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960521"/>
            <a:ext cx="10515600" cy="46847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Introduction</a:t>
            </a:r>
            <a:endParaRPr lang="fi-FI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FEAD70-55FB-5672-5845-CAE04689A611}"/>
              </a:ext>
            </a:extLst>
          </p:cNvPr>
          <p:cNvSpPr/>
          <p:nvPr userDrawn="1"/>
        </p:nvSpPr>
        <p:spPr>
          <a:xfrm>
            <a:off x="282634" y="0"/>
            <a:ext cx="15794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157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Who we are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9ED62816-BB75-CA4E-BC70-2AFA647A1D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Picture 1" descr="A green text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ACCE4983-E7B0-9707-28EF-661968D6C2C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5400000">
            <a:off x="8280736" y="2972789"/>
            <a:ext cx="6566512" cy="912422"/>
          </a:xfrm>
          <a:prstGeom prst="rect">
            <a:avLst/>
          </a:prstGeom>
        </p:spPr>
      </p:pic>
      <p:sp>
        <p:nvSpPr>
          <p:cNvPr id="4" name="Otsikko 6">
            <a:extLst>
              <a:ext uri="{FF2B5EF4-FFF2-40B4-BE49-F238E27FC236}">
                <a16:creationId xmlns:a16="http://schemas.microsoft.com/office/drawing/2014/main" id="{ECA26958-0DE5-D72A-3060-BE6C04BB8A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960521"/>
            <a:ext cx="10515600" cy="46847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methodology</a:t>
            </a:r>
            <a:endParaRPr lang="fi-FI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FEAD70-55FB-5672-5845-CAE04689A611}"/>
              </a:ext>
            </a:extLst>
          </p:cNvPr>
          <p:cNvSpPr/>
          <p:nvPr userDrawn="1"/>
        </p:nvSpPr>
        <p:spPr>
          <a:xfrm>
            <a:off x="282634" y="0"/>
            <a:ext cx="15794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4596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Who we are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9ED62816-BB75-CA4E-BC70-2AFA647A1D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Picture 1" descr="A green text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ACCE4983-E7B0-9707-28EF-661968D6C2C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5400000">
            <a:off x="8280736" y="2972789"/>
            <a:ext cx="6566512" cy="912422"/>
          </a:xfrm>
          <a:prstGeom prst="rect">
            <a:avLst/>
          </a:prstGeom>
        </p:spPr>
      </p:pic>
      <p:sp>
        <p:nvSpPr>
          <p:cNvPr id="4" name="Otsikko 6">
            <a:extLst>
              <a:ext uri="{FF2B5EF4-FFF2-40B4-BE49-F238E27FC236}">
                <a16:creationId xmlns:a16="http://schemas.microsoft.com/office/drawing/2014/main" id="{ECA26958-0DE5-D72A-3060-BE6C04BB8A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960521"/>
            <a:ext cx="10515600" cy="46847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results</a:t>
            </a:r>
            <a:endParaRPr lang="fi-FI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FEAD70-55FB-5672-5845-CAE04689A611}"/>
              </a:ext>
            </a:extLst>
          </p:cNvPr>
          <p:cNvSpPr/>
          <p:nvPr userDrawn="1"/>
        </p:nvSpPr>
        <p:spPr>
          <a:xfrm>
            <a:off x="282634" y="0"/>
            <a:ext cx="15794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6775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Who we are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9ED62816-BB75-CA4E-BC70-2AFA647A1D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Picture 1" descr="A green text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ACCE4983-E7B0-9707-28EF-661968D6C2C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5400000">
            <a:off x="8280736" y="2972789"/>
            <a:ext cx="6566512" cy="912422"/>
          </a:xfrm>
          <a:prstGeom prst="rect">
            <a:avLst/>
          </a:prstGeom>
        </p:spPr>
      </p:pic>
      <p:sp>
        <p:nvSpPr>
          <p:cNvPr id="4" name="Otsikko 6">
            <a:extLst>
              <a:ext uri="{FF2B5EF4-FFF2-40B4-BE49-F238E27FC236}">
                <a16:creationId xmlns:a16="http://schemas.microsoft.com/office/drawing/2014/main" id="{ECA26958-0DE5-D72A-3060-BE6C04BB8A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960521"/>
            <a:ext cx="10515600" cy="46847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conclusions</a:t>
            </a:r>
            <a:endParaRPr lang="fi-FI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FEAD70-55FB-5672-5845-CAE04689A611}"/>
              </a:ext>
            </a:extLst>
          </p:cNvPr>
          <p:cNvSpPr/>
          <p:nvPr userDrawn="1"/>
        </p:nvSpPr>
        <p:spPr>
          <a:xfrm>
            <a:off x="282634" y="0"/>
            <a:ext cx="15794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9293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Who we are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9ED62816-BB75-CA4E-BC70-2AFA647A1D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Picture 1" descr="A green text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ACCE4983-E7B0-9707-28EF-661968D6C2C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5400000">
            <a:off x="8280736" y="2972789"/>
            <a:ext cx="6566512" cy="912422"/>
          </a:xfrm>
          <a:prstGeom prst="rect">
            <a:avLst/>
          </a:prstGeom>
        </p:spPr>
      </p:pic>
      <p:sp>
        <p:nvSpPr>
          <p:cNvPr id="4" name="Otsikko 6">
            <a:extLst>
              <a:ext uri="{FF2B5EF4-FFF2-40B4-BE49-F238E27FC236}">
                <a16:creationId xmlns:a16="http://schemas.microsoft.com/office/drawing/2014/main" id="{ECA26958-0DE5-D72A-3060-BE6C04BB8A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960521"/>
            <a:ext cx="10515600" cy="46847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Introduction</a:t>
            </a:r>
            <a:endParaRPr lang="fi-FI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FEAD70-55FB-5672-5845-CAE04689A611}"/>
              </a:ext>
            </a:extLst>
          </p:cNvPr>
          <p:cNvSpPr/>
          <p:nvPr userDrawn="1"/>
        </p:nvSpPr>
        <p:spPr>
          <a:xfrm>
            <a:off x="282634" y="0"/>
            <a:ext cx="15794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345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7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F7931C4-CCCE-1249-9F24-0D4D6E5E19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48D3B-1FF9-624C-8C50-0B4815CF6181}" type="slidenum">
              <a:rPr lang="fi-FI" smtClean="0"/>
              <a:t>‹#›</a:t>
            </a:fld>
            <a:endParaRPr lang="fi-FI"/>
          </a:p>
        </p:txBody>
      </p:sp>
      <p:pic>
        <p:nvPicPr>
          <p:cNvPr id="4" name="Kuva 6">
            <a:extLst>
              <a:ext uri="{FF2B5EF4-FFF2-40B4-BE49-F238E27FC236}">
                <a16:creationId xmlns:a16="http://schemas.microsoft.com/office/drawing/2014/main" id="{CE6B1FEA-94E9-A108-D4F7-D99AB7105148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7602783-5BB6-4019-EDC8-70FEFD0ED043}"/>
              </a:ext>
            </a:extLst>
          </p:cNvPr>
          <p:cNvSpPr/>
          <p:nvPr userDrawn="1"/>
        </p:nvSpPr>
        <p:spPr>
          <a:xfrm>
            <a:off x="0" y="0"/>
            <a:ext cx="12192000" cy="117740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6" name="Picture 5" descr="A green text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B6DD941A-37A4-953D-FAF9-294DDED657A6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66256" y="71813"/>
            <a:ext cx="7439891" cy="1033778"/>
          </a:xfrm>
          <a:prstGeom prst="rect">
            <a:avLst/>
          </a:prstGeom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BEA761EC-D0D1-5475-FC64-0A64229AD4E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0716" y="136525"/>
            <a:ext cx="1525028" cy="860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4FEB1AB6-8F3C-5C52-8190-5883F37FD59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6139" y="136524"/>
            <a:ext cx="1228321" cy="860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76570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4" r:id="rId1"/>
    <p:sldLayoutId id="2147483670" r:id="rId2"/>
    <p:sldLayoutId id="2147483750" r:id="rId3"/>
    <p:sldLayoutId id="2147483749" r:id="rId4"/>
    <p:sldLayoutId id="2147483755" r:id="rId5"/>
    <p:sldLayoutId id="2147483751" r:id="rId6"/>
    <p:sldLayoutId id="2147483752" r:id="rId7"/>
    <p:sldLayoutId id="2147483753" r:id="rId8"/>
    <p:sldLayoutId id="2147483754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b="1" i="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rgbClr val="23B900"/>
        </a:buClr>
        <a:buSzPct val="100000"/>
        <a:buFontTx/>
        <a:buBlip>
          <a:blip r:embed="rId15"/>
        </a:buBlip>
        <a:defRPr sz="1800" b="0" i="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marR="0" indent="-285750" algn="l" defTabSz="914400" rtl="0" eaLnBrk="1" fontAlgn="auto" latinLnBrk="0" hangingPunct="1">
        <a:lnSpc>
          <a:spcPct val="120000"/>
        </a:lnSpc>
        <a:spcBef>
          <a:spcPts val="300"/>
        </a:spcBef>
        <a:spcAft>
          <a:spcPts val="200"/>
        </a:spcAft>
        <a:buClr>
          <a:srgbClr val="23B900"/>
        </a:buClr>
        <a:buSzTx/>
        <a:buFontTx/>
        <a:buBlip>
          <a:blip r:embed="rId16"/>
        </a:buBlip>
        <a:tabLst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200"/>
        </a:spcAft>
        <a:buClr>
          <a:srgbClr val="23B900"/>
        </a:buClr>
        <a:buFont typeface="Wingdings" pitchFamily="2" charset="2"/>
        <a:buChar char="§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200"/>
        </a:spcAft>
        <a:buClr>
          <a:srgbClr val="23B900"/>
        </a:buClr>
        <a:buFont typeface="Wingdings" pitchFamily="2" charset="2"/>
        <a:buChar char="§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200"/>
        </a:spcAft>
        <a:buClr>
          <a:srgbClr val="23B900"/>
        </a:buClr>
        <a:buFont typeface="Wingdings" pitchFamily="2" charset="2"/>
        <a:buChar char="§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>
            <a:extLst>
              <a:ext uri="{FF2B5EF4-FFF2-40B4-BE49-F238E27FC236}">
                <a16:creationId xmlns:a16="http://schemas.microsoft.com/office/drawing/2014/main" id="{906D5AEE-5AD6-2941-9B3E-8386B803E3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4" name="Kuva 13">
            <a:extLst>
              <a:ext uri="{FF2B5EF4-FFF2-40B4-BE49-F238E27FC236}">
                <a16:creationId xmlns:a16="http://schemas.microsoft.com/office/drawing/2014/main" id="{146A491B-636F-3E44-8966-7CF5322CBC7B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rcRect/>
          <a:stretch/>
        </p:blipFill>
        <p:spPr>
          <a:xfrm>
            <a:off x="5644" y="0"/>
            <a:ext cx="12180711" cy="6851650"/>
          </a:xfrm>
          <a:prstGeom prst="rect">
            <a:avLst/>
          </a:prstGeom>
        </p:spPr>
      </p:pic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737077E-75BF-2D47-8119-523F6C5BD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031" y="1861708"/>
            <a:ext cx="10515600" cy="4684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1C5B255-5C87-0C4B-8515-13ADB9718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7031" y="2667209"/>
            <a:ext cx="10515600" cy="3726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F7931C4-CCCE-1249-9F24-0D4D6E5E19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6748D3B-1FF9-624C-8C50-0B4815CF6181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E7A73F5A-FFC7-044F-B9BD-07537030E8B5}"/>
              </a:ext>
            </a:extLst>
          </p:cNvPr>
          <p:cNvSpPr/>
          <p:nvPr userDrawn="1"/>
        </p:nvSpPr>
        <p:spPr>
          <a:xfrm>
            <a:off x="1012073" y="1608159"/>
            <a:ext cx="520001" cy="108000"/>
          </a:xfrm>
          <a:prstGeom prst="rect">
            <a:avLst/>
          </a:prstGeom>
          <a:solidFill>
            <a:srgbClr val="23B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4" name="Picture 3" descr="A green text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9CAF1C73-3EA3-1F6B-CB84-FC63B8AA33C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67989" y="138289"/>
            <a:ext cx="5415030" cy="723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6776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4" r:id="rId6"/>
    <p:sldLayoutId id="214748376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b="1" i="0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400"/>
        </a:spcBef>
        <a:spcAft>
          <a:spcPts val="100"/>
        </a:spcAft>
        <a:buClr>
          <a:srgbClr val="23B900"/>
        </a:buClr>
        <a:buSzPct val="100000"/>
        <a:buFontTx/>
        <a:buBlip>
          <a:blip r:embed="rId11"/>
        </a:buBlip>
        <a:defRPr sz="1800" b="0" i="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457200" marR="0" indent="0" algn="l" defTabSz="914400" rtl="0" eaLnBrk="1" fontAlgn="auto" latinLnBrk="0" hangingPunct="1">
        <a:lnSpc>
          <a:spcPts val="1800"/>
        </a:lnSpc>
        <a:spcBef>
          <a:spcPts val="500"/>
        </a:spcBef>
        <a:spcAft>
          <a:spcPts val="0"/>
        </a:spcAft>
        <a:buClr>
          <a:srgbClr val="23B900"/>
        </a:buClr>
        <a:buSzTx/>
        <a:buFont typeface="Wingdings" pitchFamily="2" charset="2"/>
        <a:buNone/>
        <a:tabLst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1500"/>
        </a:lnSpc>
        <a:spcBef>
          <a:spcPts val="500"/>
        </a:spcBef>
        <a:buClr>
          <a:srgbClr val="23B900"/>
        </a:buClr>
        <a:buFont typeface="Wingdings" pitchFamily="2" charset="2"/>
        <a:buChar char="§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3B900"/>
        </a:buClr>
        <a:buFont typeface="Wingdings" pitchFamily="2" charset="2"/>
        <a:buChar char="§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3B900"/>
        </a:buClr>
        <a:buFont typeface="Wingdings" pitchFamily="2" charset="2"/>
        <a:buChar char="§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99B590C-D0C8-5785-BCB9-CF2AB31AF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094" y="3134026"/>
            <a:ext cx="7201941" cy="1194693"/>
          </a:xfrm>
        </p:spPr>
        <p:txBody>
          <a:bodyPr/>
          <a:lstStyle/>
          <a:p>
            <a:r>
              <a:rPr lang="en-US" sz="3600" dirty="0"/>
              <a:t>NAME OF THE</a:t>
            </a:r>
            <a:br>
              <a:rPr lang="en-US" sz="3600" dirty="0"/>
            </a:br>
            <a:r>
              <a:rPr lang="en-US" sz="3600" dirty="0"/>
              <a:t>PRESENTATION</a:t>
            </a:r>
            <a:br>
              <a:rPr lang="en-US" sz="3600" dirty="0"/>
            </a:br>
            <a:endParaRPr lang="fi-FI" sz="3600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6D502124-6B4F-0B1A-2090-AA8623724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8702" y="4328719"/>
            <a:ext cx="4497089" cy="20753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Name</a:t>
            </a:r>
          </a:p>
          <a:p>
            <a:pPr marL="0" indent="0">
              <a:buNone/>
            </a:pPr>
            <a:r>
              <a:rPr lang="en-US" sz="2800" dirty="0"/>
              <a:t>Institution</a:t>
            </a:r>
          </a:p>
          <a:p>
            <a:pPr marL="0" indent="0">
              <a:buNone/>
            </a:pPr>
            <a:r>
              <a:rPr lang="en-US" sz="2800" i="1" dirty="0"/>
              <a:t>Date, Place</a:t>
            </a:r>
            <a:endParaRPr lang="fi-FI" sz="2800" i="1" dirty="0"/>
          </a:p>
        </p:txBody>
      </p:sp>
    </p:spTree>
    <p:extLst>
      <p:ext uri="{BB962C8B-B14F-4D97-AF65-F5344CB8AC3E}">
        <p14:creationId xmlns:p14="http://schemas.microsoft.com/office/powerpoint/2010/main" val="1607231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205BF-1ED9-7123-9D91-8587D937C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032" y="1861708"/>
            <a:ext cx="10515600" cy="468479"/>
          </a:xfrm>
        </p:spPr>
        <p:txBody>
          <a:bodyPr>
            <a:noAutofit/>
          </a:bodyPr>
          <a:lstStyle/>
          <a:p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9826E9-166C-78DB-8007-BB6848F440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87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7">
            <a:extLst>
              <a:ext uri="{FF2B5EF4-FFF2-40B4-BE49-F238E27FC236}">
                <a16:creationId xmlns:a16="http://schemas.microsoft.com/office/drawing/2014/main" id="{10800D99-0576-B1DB-15C3-C13FCACFC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938" y="1862138"/>
            <a:ext cx="10515600" cy="468312"/>
          </a:xfrm>
        </p:spPr>
        <p:txBody>
          <a:bodyPr>
            <a:noAutofit/>
          </a:bodyPr>
          <a:lstStyle/>
          <a:p>
            <a:r>
              <a:rPr lang="en-US" sz="3600" dirty="0"/>
              <a:t>Thank you! </a:t>
            </a:r>
            <a:br>
              <a:rPr lang="en-US" sz="3600" dirty="0"/>
            </a:br>
            <a:endParaRPr lang="fi-FI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7B7B2F-D90C-096E-D3A8-C11D71C7606B}"/>
              </a:ext>
            </a:extLst>
          </p:cNvPr>
          <p:cNvSpPr txBox="1"/>
          <p:nvPr/>
        </p:nvSpPr>
        <p:spPr>
          <a:xfrm>
            <a:off x="896938" y="2473063"/>
            <a:ext cx="5551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Questions?</a:t>
            </a:r>
            <a:endParaRPr lang="fi-FI" sz="36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D37D06-BABA-867A-7F65-49FB52B572D1}"/>
              </a:ext>
            </a:extLst>
          </p:cNvPr>
          <p:cNvSpPr txBox="1"/>
          <p:nvPr/>
        </p:nvSpPr>
        <p:spPr>
          <a:xfrm>
            <a:off x="220910" y="6107185"/>
            <a:ext cx="609460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(1) Affiliation 1</a:t>
            </a:r>
          </a:p>
          <a:p>
            <a:r>
              <a:rPr lang="en-US" sz="1000" dirty="0">
                <a:solidFill>
                  <a:schemeClr val="bg1"/>
                </a:solidFill>
              </a:rPr>
              <a:t>(2) Affiliation 2</a:t>
            </a:r>
            <a:endParaRPr lang="sv-SE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(3) Affiliation 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695831-1005-49D8-7AE6-E7CD273CE2B0}"/>
              </a:ext>
            </a:extLst>
          </p:cNvPr>
          <p:cNvSpPr/>
          <p:nvPr/>
        </p:nvSpPr>
        <p:spPr>
          <a:xfrm>
            <a:off x="6609935" y="2449585"/>
            <a:ext cx="5335988" cy="3355597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bg1"/>
                </a:solidFill>
              </a:rPr>
              <a:t>Author name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i="1" dirty="0">
                <a:solidFill>
                  <a:schemeClr val="bg1"/>
                </a:solidFill>
              </a:rPr>
              <a:t>Institution, </a:t>
            </a:r>
          </a:p>
          <a:p>
            <a:r>
              <a:rPr lang="en-US" i="1" dirty="0">
                <a:solidFill>
                  <a:schemeClr val="bg1"/>
                </a:solidFill>
              </a:rPr>
              <a:t>Country</a:t>
            </a:r>
            <a:endParaRPr lang="en-US" b="1" i="1" dirty="0">
              <a:solidFill>
                <a:schemeClr val="bg1"/>
              </a:solidFill>
            </a:endParaRPr>
          </a:p>
          <a:p>
            <a:r>
              <a:rPr lang="en-US" i="1" dirty="0">
                <a:solidFill>
                  <a:schemeClr val="bg1"/>
                </a:solidFill>
              </a:rPr>
              <a:t>email@email.com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Co-authors:</a:t>
            </a:r>
          </a:p>
          <a:p>
            <a:r>
              <a:rPr lang="en-US" dirty="0">
                <a:solidFill>
                  <a:schemeClr val="bg1"/>
                </a:solidFill>
              </a:rPr>
              <a:t>Co-author (1)</a:t>
            </a:r>
          </a:p>
          <a:p>
            <a:r>
              <a:rPr lang="en-US" dirty="0">
                <a:solidFill>
                  <a:schemeClr val="bg1"/>
                </a:solidFill>
              </a:rPr>
              <a:t>Co-author (2)</a:t>
            </a:r>
          </a:p>
          <a:p>
            <a:r>
              <a:rPr lang="en-US" dirty="0">
                <a:solidFill>
                  <a:schemeClr val="bg1"/>
                </a:solidFill>
              </a:rPr>
              <a:t>Co-author (3)</a:t>
            </a:r>
          </a:p>
        </p:txBody>
      </p:sp>
    </p:spTree>
    <p:extLst>
      <p:ext uri="{BB962C8B-B14F-4D97-AF65-F5344CB8AC3E}">
        <p14:creationId xmlns:p14="http://schemas.microsoft.com/office/powerpoint/2010/main" val="1819068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1E051-B0D5-DBF5-D9FF-44FF5B2D5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contents</a:t>
            </a:r>
            <a:endParaRPr lang="fi-FI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621813-7D14-A561-868F-36450B72507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800" b="1" dirty="0"/>
              <a:t>Introduction</a:t>
            </a:r>
          </a:p>
          <a:p>
            <a:r>
              <a:rPr lang="en-US" sz="2800" b="1" dirty="0"/>
              <a:t>Methodology</a:t>
            </a:r>
          </a:p>
          <a:p>
            <a:r>
              <a:rPr lang="en-US" sz="2800" b="1" dirty="0"/>
              <a:t>Results</a:t>
            </a:r>
          </a:p>
          <a:p>
            <a:r>
              <a:rPr lang="en-US" sz="2800" b="1" dirty="0"/>
              <a:t>Conclusions</a:t>
            </a:r>
            <a:endParaRPr lang="fi-FI" sz="2800" b="1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F0F939-C7A6-828A-E7BA-9E2A7F941C99}"/>
              </a:ext>
            </a:extLst>
          </p:cNvPr>
          <p:cNvSpPr txBox="1"/>
          <p:nvPr/>
        </p:nvSpPr>
        <p:spPr>
          <a:xfrm>
            <a:off x="6154831" y="1858270"/>
            <a:ext cx="4638675" cy="267765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Please notice: </a:t>
            </a:r>
          </a:p>
          <a:p>
            <a:r>
              <a:rPr lang="en-US" dirty="0">
                <a:solidFill>
                  <a:schemeClr val="bg1"/>
                </a:solidFill>
              </a:rPr>
              <a:t>Upload your presentation through the ConfTool ‘Final Upload’.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Time for each paper presentation is 8 minutes for presentation and 4 minutes for discussion/questions.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u="sng" dirty="0">
                <a:solidFill>
                  <a:schemeClr val="bg1"/>
                </a:solidFill>
              </a:rPr>
              <a:t>DELETE THIS FROM FINAL VERSION</a:t>
            </a:r>
          </a:p>
        </p:txBody>
      </p:sp>
    </p:spTree>
    <p:extLst>
      <p:ext uri="{BB962C8B-B14F-4D97-AF65-F5344CB8AC3E}">
        <p14:creationId xmlns:p14="http://schemas.microsoft.com/office/powerpoint/2010/main" val="1576185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4EBEA-811E-6874-0AE0-534400AA10BF}"/>
              </a:ext>
            </a:extLst>
          </p:cNvPr>
          <p:cNvSpPr txBox="1">
            <a:spLocks/>
          </p:cNvSpPr>
          <p:nvPr/>
        </p:nvSpPr>
        <p:spPr>
          <a:xfrm>
            <a:off x="808647" y="3012881"/>
            <a:ext cx="7201941" cy="8322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00" b="1" i="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Introduction</a:t>
            </a:r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1764426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4D0E72E-F313-4F39-5C7C-82DE69AEE79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16B132-2A2F-2A48-348E-79DFC6020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48486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4EBEA-811E-6874-0AE0-534400AA10BF}"/>
              </a:ext>
            </a:extLst>
          </p:cNvPr>
          <p:cNvSpPr txBox="1">
            <a:spLocks/>
          </p:cNvSpPr>
          <p:nvPr/>
        </p:nvSpPr>
        <p:spPr>
          <a:xfrm>
            <a:off x="808647" y="3012881"/>
            <a:ext cx="7201941" cy="8322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00" b="1" i="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Methodology</a:t>
            </a:r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2855881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205BF-1ED9-7123-9D91-8587D937C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9826E9-166C-78DB-8007-BB6848F440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670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4EBEA-811E-6874-0AE0-534400AA10BF}"/>
              </a:ext>
            </a:extLst>
          </p:cNvPr>
          <p:cNvSpPr txBox="1">
            <a:spLocks/>
          </p:cNvSpPr>
          <p:nvPr/>
        </p:nvSpPr>
        <p:spPr>
          <a:xfrm>
            <a:off x="808647" y="3012881"/>
            <a:ext cx="7201941" cy="8322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00" b="1" i="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results</a:t>
            </a:r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3392904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205BF-1ED9-7123-9D91-8587D937C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9826E9-166C-78DB-8007-BB6848F440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047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4EBEA-811E-6874-0AE0-534400AA10BF}"/>
              </a:ext>
            </a:extLst>
          </p:cNvPr>
          <p:cNvSpPr txBox="1">
            <a:spLocks/>
          </p:cNvSpPr>
          <p:nvPr/>
        </p:nvSpPr>
        <p:spPr>
          <a:xfrm>
            <a:off x="808647" y="3012881"/>
            <a:ext cx="7201941" cy="8322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00" b="1" i="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conclusions</a:t>
            </a:r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1628083880"/>
      </p:ext>
    </p:extLst>
  </p:cSld>
  <p:clrMapOvr>
    <a:masterClrMapping/>
  </p:clrMapOvr>
</p:sld>
</file>

<file path=ppt/theme/theme1.xml><?xml version="1.0" encoding="utf-8"?>
<a:theme xmlns:a="http://schemas.openxmlformats.org/drawingml/2006/main" name="LUT Presentation | Black">
  <a:themeElements>
    <a:clrScheme name="LUT">
      <a:dk1>
        <a:srgbClr val="000000"/>
      </a:dk1>
      <a:lt1>
        <a:srgbClr val="FFFFFF"/>
      </a:lt1>
      <a:dk2>
        <a:srgbClr val="000000"/>
      </a:dk2>
      <a:lt2>
        <a:srgbClr val="E7E6E6"/>
      </a:lt2>
      <a:accent1>
        <a:srgbClr val="23B900"/>
      </a:accent1>
      <a:accent2>
        <a:srgbClr val="EDB831"/>
      </a:accent2>
      <a:accent3>
        <a:srgbClr val="ED174D"/>
      </a:accent3>
      <a:accent4>
        <a:srgbClr val="237F00"/>
      </a:accent4>
      <a:accent5>
        <a:srgbClr val="FF8620"/>
      </a:accent5>
      <a:accent6>
        <a:srgbClr val="ED7F7C"/>
      </a:accent6>
      <a:hlink>
        <a:srgbClr val="058A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1" id="{A453FF31-0976-1343-ADEF-EA9FDE14B3DD}" vid="{FF4D11F6-A01B-1942-B8F1-A3EC005E9700}"/>
    </a:ext>
  </a:extLst>
</a:theme>
</file>

<file path=ppt/theme/theme2.xml><?xml version="1.0" encoding="utf-8"?>
<a:theme xmlns:a="http://schemas.openxmlformats.org/drawingml/2006/main" name="LUT Presentation | White">
  <a:themeElements>
    <a:clrScheme name="LUT">
      <a:dk1>
        <a:srgbClr val="000000"/>
      </a:dk1>
      <a:lt1>
        <a:srgbClr val="FFFFFF"/>
      </a:lt1>
      <a:dk2>
        <a:srgbClr val="000000"/>
      </a:dk2>
      <a:lt2>
        <a:srgbClr val="E7E6E6"/>
      </a:lt2>
      <a:accent1>
        <a:srgbClr val="23B900"/>
      </a:accent1>
      <a:accent2>
        <a:srgbClr val="EDB831"/>
      </a:accent2>
      <a:accent3>
        <a:srgbClr val="ED174D"/>
      </a:accent3>
      <a:accent4>
        <a:srgbClr val="237F00"/>
      </a:accent4>
      <a:accent5>
        <a:srgbClr val="FF8620"/>
      </a:accent5>
      <a:accent6>
        <a:srgbClr val="ED7F7C"/>
      </a:accent6>
      <a:hlink>
        <a:srgbClr val="058A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1" id="{A453FF31-0976-1343-ADEF-EA9FDE14B3DD}" vid="{A0E19E84-7B35-0747-9A4E-97DA0F41374B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F73C9E9579B34E8C27532A06ED9529" ma:contentTypeVersion="3" ma:contentTypeDescription="Create a new document." ma:contentTypeScope="" ma:versionID="eb2f2b1c4fe305ab64dcbfc9294311a2">
  <xsd:schema xmlns:xsd="http://www.w3.org/2001/XMLSchema" xmlns:xs="http://www.w3.org/2001/XMLSchema" xmlns:p="http://schemas.microsoft.com/office/2006/metadata/properties" xmlns:ns2="4ea33190-ec80-4ce7-8450-43410109a32d" targetNamespace="http://schemas.microsoft.com/office/2006/metadata/properties" ma:root="true" ma:fieldsID="be1cf4d1091bc6248bd99e1a29b97245" ns2:_="">
    <xsd:import namespace="4ea33190-ec80-4ce7-8450-43410109a3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a33190-ec80-4ce7-8450-43410109a3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78189D-FE94-4C3C-BE92-5921C6E5D051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4ea33190-ec80-4ce7-8450-43410109a32d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BD8187B-65EB-4AA9-89E6-C310C8DBED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CA1E9D-216F-4084-A78D-5990FEA8E1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a33190-ec80-4ce7-8450-43410109a3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LUT-ppt-template</Template>
  <TotalTime>275</TotalTime>
  <Words>101</Words>
  <Application>Microsoft Office PowerPoint</Application>
  <PresentationFormat>Widescreen</PresentationFormat>
  <Paragraphs>34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Wingdings</vt:lpstr>
      <vt:lpstr>LUT Presentation | Black</vt:lpstr>
      <vt:lpstr>LUT Presentation | White</vt:lpstr>
      <vt:lpstr>NAME OF THE PRESENTATION </vt:lpstr>
      <vt:lpstr>contents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Terhi Kuisma</dc:creator>
  <cp:lastModifiedBy>Ville Sihvonen</cp:lastModifiedBy>
  <cp:revision>6</cp:revision>
  <dcterms:created xsi:type="dcterms:W3CDTF">2021-10-18T08:02:29Z</dcterms:created>
  <dcterms:modified xsi:type="dcterms:W3CDTF">2023-06-01T10:34:36Z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0x01010048F73C9E9579B34E8C27532A06ED9529</vt:lpwstr>
  </property>
  <property fmtid="{D5CDD505-2E9C-101B-9397-08002B2CF9AE}" pid="3" name="Kategoria">
    <vt:lpwstr>33;#Viestintä|9b02cd0d-b40d-4d4c-989a-ef466ae7331a</vt:lpwstr>
  </property>
  <property fmtid="{D5CDD505-2E9C-101B-9397-08002B2CF9AE}" pid="4" name="Dokumenttityyppi">
    <vt:lpwstr>30;#Esitys|a8b2bc3c-e21c-45b3-ac0d-1e4be550bc10</vt:lpwstr>
  </property>
</Properties>
</file>