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1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E371"/>
    <a:srgbClr val="00A4CD"/>
    <a:srgbClr val="FFD3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74" autoAdjust="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B766C-D144-4860-8378-C8AED84E14A7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FF52D-3802-4A03-8323-AE312A03D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96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4" name="Tekstin paikkamerkki 2">
            <a:extLst>
              <a:ext uri="{FF2B5EF4-FFF2-40B4-BE49-F238E27FC236}">
                <a16:creationId xmlns:a16="http://schemas.microsoft.com/office/drawing/2014/main" id="{F5D100CF-BE2E-9D42-9DFA-07F68F907EA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17107" y="4402697"/>
            <a:ext cx="5157787" cy="823912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E5FF0748-A3B1-8241-ADBD-A3017D48D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8207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576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1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731102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916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4A4925B0-A7C3-443B-83E9-526A2BE64B7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420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117073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C208-0BC6-4780-8569-0CCC5C8B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744" y="758762"/>
            <a:ext cx="9431782" cy="2852737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BEED2-7281-4966-AB72-5E594107A5D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9536" y="419184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F2496A5-3E1B-4BA1-B42F-6D9B3BBB989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389536" y="456025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4827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B7F3-1215-4921-A314-96E4FC2B1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372" y="365125"/>
            <a:ext cx="10663428" cy="626999"/>
          </a:xfrm>
        </p:spPr>
        <p:txBody>
          <a:bodyPr/>
          <a:lstStyle>
            <a:lvl1pPr>
              <a:defRPr b="0"/>
            </a:lvl1pPr>
          </a:lstStyle>
          <a:p>
            <a:r>
              <a:rPr lang="en-US" noProof="0"/>
              <a:t>Click to edit Master title style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05817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17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icture Backgro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7">
            <a:extLst>
              <a:ext uri="{FF2B5EF4-FFF2-40B4-BE49-F238E27FC236}">
                <a16:creationId xmlns:a16="http://schemas.microsoft.com/office/drawing/2014/main" id="{8C8AA788-1511-D443-BE5F-7908AB2BA881}"/>
              </a:ext>
            </a:extLst>
          </p:cNvPr>
          <p:cNvSpPr/>
          <p:nvPr userDrawn="1"/>
        </p:nvSpPr>
        <p:spPr>
          <a:xfrm>
            <a:off x="0" y="-1"/>
            <a:ext cx="12192000" cy="5936347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42018"/>
            <a:ext cx="9144000" cy="1655762"/>
          </a:xfrm>
        </p:spPr>
        <p:txBody>
          <a:bodyPr/>
          <a:lstStyle>
            <a:lvl1pPr marL="0" indent="0" algn="ct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18007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692594"/>
            <a:ext cx="4694400" cy="4784662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72FC982-DA0F-4EC6-9E18-B415AECBAB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71201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60868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2808"/>
            <a:ext cx="9360000" cy="363931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54022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98187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7F3B56D-9577-4E8F-BADA-CE87085A9970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839789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8A5A6492-7F8A-40F8-A303-F85F69C9F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30930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674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3041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45937" y="274319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AE8BC2DE-23EE-4F0E-A759-42E68FCA6E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45937" y="3054095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02195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2">
            <a:extLst>
              <a:ext uri="{FF2B5EF4-FFF2-40B4-BE49-F238E27FC236}">
                <a16:creationId xmlns:a16="http://schemas.microsoft.com/office/drawing/2014/main" id="{D1E499DF-39A6-429A-A8B5-51C710E9F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94173"/>
            <a:ext cx="12192000" cy="9638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BCEDC-5BF0-4641-B029-97A0073B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90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58EF0-5CC6-4362-996D-AE27B9C25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92808"/>
            <a:ext cx="10515600" cy="36393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DB7AEB-FC4F-44E0-8373-3FBAF0071727}"/>
              </a:ext>
            </a:extLst>
          </p:cNvPr>
          <p:cNvSpPr txBox="1"/>
          <p:nvPr userDrawn="1"/>
        </p:nvSpPr>
        <p:spPr>
          <a:xfrm>
            <a:off x="2971800" y="6240780"/>
            <a:ext cx="6249924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fi-FI" noProof="0"/>
              <a:t>Uudistuva ja osaava Suomi 2021–2027</a:t>
            </a:r>
          </a:p>
        </p:txBody>
      </p:sp>
      <p:pic>
        <p:nvPicPr>
          <p:cNvPr id="10" name="Kuva 8">
            <a:extLst>
              <a:ext uri="{FF2B5EF4-FFF2-40B4-BE49-F238E27FC236}">
                <a16:creationId xmlns:a16="http://schemas.microsoft.com/office/drawing/2014/main" id="{52E1622E-5A65-4724-91BA-D79AA8AD7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46219" y="6048766"/>
            <a:ext cx="3153035" cy="661519"/>
          </a:xfrm>
          <a:prstGeom prst="rect">
            <a:avLst/>
          </a:prstGeom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2E14C0AE-4206-D41B-D2BF-32BAF4F0AFB9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152" y="5894173"/>
            <a:ext cx="2079848" cy="91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5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7" r:id="rId3"/>
    <p:sldLayoutId id="2147483650" r:id="rId4"/>
    <p:sldLayoutId id="2147483662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51" r:id="rId12"/>
    <p:sldLayoutId id="2147483654" r:id="rId13"/>
    <p:sldLayoutId id="2147483655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System Font Regular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512B8F-78D2-4416-4366-774F625EE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907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fi-FI" dirty="0"/>
              <a:t>Esimerkki päivän kulusta</a:t>
            </a:r>
            <a:endParaRPr lang="fi-FI" b="1" dirty="0"/>
          </a:p>
        </p:txBody>
      </p:sp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09989263-C14A-4906-819C-F45E750602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911339"/>
              </p:ext>
            </p:extLst>
          </p:nvPr>
        </p:nvGraphicFramePr>
        <p:xfrm>
          <a:off x="838200" y="1866175"/>
          <a:ext cx="8968915" cy="363931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530371">
                  <a:extLst>
                    <a:ext uri="{9D8B030D-6E8A-4147-A177-3AD203B41FA5}">
                      <a16:colId xmlns:a16="http://schemas.microsoft.com/office/drawing/2014/main" val="1040591760"/>
                    </a:ext>
                  </a:extLst>
                </a:gridCol>
                <a:gridCol w="7438544">
                  <a:extLst>
                    <a:ext uri="{9D8B030D-6E8A-4147-A177-3AD203B41FA5}">
                      <a16:colId xmlns:a16="http://schemas.microsoft.com/office/drawing/2014/main" val="4184521398"/>
                    </a:ext>
                  </a:extLst>
                </a:gridCol>
              </a:tblGrid>
              <a:tr h="519902">
                <a:tc>
                  <a:txBody>
                    <a:bodyPr/>
                    <a:lstStyle/>
                    <a:p>
                      <a:r>
                        <a:rPr lang="fi-FI" sz="1600"/>
                        <a:t>Klo</a:t>
                      </a:r>
                    </a:p>
                  </a:txBody>
                  <a:tcPr marL="118159" marR="118159" marT="59080" marB="590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600"/>
                        <a:t>Toiminta</a:t>
                      </a:r>
                    </a:p>
                  </a:txBody>
                  <a:tcPr marL="118159" marR="118159" marT="59080" marB="590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822751"/>
                  </a:ext>
                </a:extLst>
              </a:tr>
              <a:tr h="519902">
                <a:tc>
                  <a:txBody>
                    <a:bodyPr/>
                    <a:lstStyle/>
                    <a:p>
                      <a:r>
                        <a:rPr lang="fi-FI" sz="1600" dirty="0"/>
                        <a:t>9-10</a:t>
                      </a:r>
                    </a:p>
                  </a:txBody>
                  <a:tcPr marL="118159" marR="118159" marT="59080" marB="590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Pari tutustumisharjoitusta, Työnantajamielikuva 1, organisaatioon tutustuminen</a:t>
                      </a:r>
                    </a:p>
                  </a:txBody>
                  <a:tcPr marL="118159" marR="118159" marT="59080" marB="590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490491"/>
                  </a:ext>
                </a:extLst>
              </a:tr>
              <a:tr h="519902">
                <a:tc>
                  <a:txBody>
                    <a:bodyPr/>
                    <a:lstStyle/>
                    <a:p>
                      <a:r>
                        <a:rPr lang="fi-FI" sz="1600"/>
                        <a:t>10-11</a:t>
                      </a:r>
                    </a:p>
                  </a:txBody>
                  <a:tcPr marL="118159" marR="118159" marT="59080" marB="590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Tutustuminen toimipisteeseen ja/tai tuotantoon, uratarina nro 1</a:t>
                      </a:r>
                    </a:p>
                  </a:txBody>
                  <a:tcPr marL="118159" marR="118159" marT="59080" marB="590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1236639"/>
                  </a:ext>
                </a:extLst>
              </a:tr>
              <a:tr h="519902">
                <a:tc>
                  <a:txBody>
                    <a:bodyPr/>
                    <a:lstStyle/>
                    <a:p>
                      <a:r>
                        <a:rPr lang="fi-FI" sz="1600"/>
                        <a:t>11-12</a:t>
                      </a:r>
                    </a:p>
                  </a:txBody>
                  <a:tcPr marL="118159" marR="118159" marT="59080" marB="590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Lounas yhdessä työntekijöiden kanssa</a:t>
                      </a:r>
                    </a:p>
                  </a:txBody>
                  <a:tcPr marL="118159" marR="118159" marT="59080" marB="590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871029"/>
                  </a:ext>
                </a:extLst>
              </a:tr>
              <a:tr h="519902">
                <a:tc>
                  <a:txBody>
                    <a:bodyPr/>
                    <a:lstStyle/>
                    <a:p>
                      <a:r>
                        <a:rPr lang="fi-FI" sz="1600"/>
                        <a:t>12-13</a:t>
                      </a:r>
                    </a:p>
                  </a:txBody>
                  <a:tcPr marL="118159" marR="118159" marT="59080" marB="590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Uratarina nro 2, työnvarjostus alkaa</a:t>
                      </a:r>
                    </a:p>
                  </a:txBody>
                  <a:tcPr marL="118159" marR="118159" marT="59080" marB="590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4462477"/>
                  </a:ext>
                </a:extLst>
              </a:tr>
              <a:tr h="519902">
                <a:tc>
                  <a:txBody>
                    <a:bodyPr/>
                    <a:lstStyle/>
                    <a:p>
                      <a:r>
                        <a:rPr lang="fi-FI" sz="1600"/>
                        <a:t>13-14</a:t>
                      </a:r>
                    </a:p>
                  </a:txBody>
                  <a:tcPr marL="118159" marR="118159" marT="59080" marB="590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Työnvarjostus jatkuu, työntekijän haastattelu, kahvitauko</a:t>
                      </a:r>
                    </a:p>
                  </a:txBody>
                  <a:tcPr marL="118159" marR="118159" marT="59080" marB="590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544952"/>
                  </a:ext>
                </a:extLst>
              </a:tr>
              <a:tr h="519902">
                <a:tc>
                  <a:txBody>
                    <a:bodyPr/>
                    <a:lstStyle/>
                    <a:p>
                      <a:r>
                        <a:rPr lang="fi-FI" sz="1600"/>
                        <a:t>14-15</a:t>
                      </a:r>
                    </a:p>
                  </a:txBody>
                  <a:tcPr marL="118159" marR="118159" marT="59080" marB="590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Työnantajamielikuva 2, Unelmien työ ja palaute</a:t>
                      </a:r>
                    </a:p>
                  </a:txBody>
                  <a:tcPr marL="118159" marR="118159" marT="59080" marB="590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201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631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 1 cyan 2 vihreä">
      <a:dk1>
        <a:srgbClr val="000000"/>
      </a:dk1>
      <a:lt1>
        <a:srgbClr val="FFFFFF"/>
      </a:lt1>
      <a:dk2>
        <a:srgbClr val="595959"/>
      </a:dk2>
      <a:lt2>
        <a:srgbClr val="E7E6E6"/>
      </a:lt2>
      <a:accent1>
        <a:srgbClr val="31E1E9"/>
      </a:accent1>
      <a:accent2>
        <a:srgbClr val="D1E371"/>
      </a:accent2>
      <a:accent3>
        <a:srgbClr val="767171"/>
      </a:accent3>
      <a:accent4>
        <a:srgbClr val="BFBFBF"/>
      </a:accent4>
      <a:accent5>
        <a:srgbClr val="98F0F4"/>
      </a:accent5>
      <a:accent6>
        <a:srgbClr val="E8F1B8"/>
      </a:accent6>
      <a:hlink>
        <a:srgbClr val="0563C1"/>
      </a:hlink>
      <a:folHlink>
        <a:srgbClr val="954F72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FI_EU-rahastot_TEM_v2" id="{05E16302-CD32-3C42-9A4F-4AAC2D1E4E18}" vid="{99484D1B-D783-9743-BC76-8E3B53A37A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0B4D418841CA46BFF9069A3560A0ED" ma:contentTypeVersion="3" ma:contentTypeDescription="Create a new document." ma:contentTypeScope="" ma:versionID="3f6a81063bca3d94dab1f01d5ae938e1">
  <xsd:schema xmlns:xsd="http://www.w3.org/2001/XMLSchema" xmlns:xs="http://www.w3.org/2001/XMLSchema" xmlns:p="http://schemas.microsoft.com/office/2006/metadata/properties" xmlns:ns2="bbbfcd44-6177-4734-b36e-45c23e66eac0" targetNamespace="http://schemas.microsoft.com/office/2006/metadata/properties" ma:root="true" ma:fieldsID="1dbf1080ac47da3d85d6f17ca1e1c174" ns2:_="">
    <xsd:import namespace="bbbfcd44-6177-4734-b36e-45c23e66ea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bfcd44-6177-4734-b36e-45c23e66ea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8ACA18-007F-488F-866A-C04D3CE78C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A23EB5-CC4B-4CE8-B927-B380C53D6A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bfcd44-6177-4734-b36e-45c23e66ea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214137-A9D5-41B9-A677-78140DCEEAF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FI_EU-rahastot_TEM_v2</Template>
  <TotalTime>1338</TotalTime>
  <Words>53</Words>
  <Application>Microsoft Office PowerPoint</Application>
  <PresentationFormat>Laajakuva</PresentationFormat>
  <Paragraphs>15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System Font Regular</vt:lpstr>
      <vt:lpstr>Tahoma</vt:lpstr>
      <vt:lpstr>Office Theme</vt:lpstr>
      <vt:lpstr>Esimerkki päivän kulusta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</dc:title>
  <dc:creator>Johanna Naukkarinen</dc:creator>
  <cp:lastModifiedBy>Anni-Elina Leinonen</cp:lastModifiedBy>
  <cp:revision>131</cp:revision>
  <dcterms:created xsi:type="dcterms:W3CDTF">2023-04-17T08:46:26Z</dcterms:created>
  <dcterms:modified xsi:type="dcterms:W3CDTF">2025-02-21T07:20:16Z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0x010100280B4D418841CA46BFF9069A3560A0ED</vt:lpwstr>
  </property>
</Properties>
</file>