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371"/>
    <a:srgbClr val="00A4CD"/>
    <a:srgbClr val="FF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74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F5D100CF-BE2E-9D42-9DFA-07F68F907E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E5FF0748-A3B1-8241-ADBD-A3017D48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2E14C0AE-4206-D41B-D2BF-32BAF4F0AFB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152" y="5894173"/>
            <a:ext cx="2079848" cy="91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512B8F-78D2-4416-4366-774F625EE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</p:spPr>
        <p:txBody>
          <a:bodyPr anchor="b">
            <a:normAutofit/>
          </a:bodyPr>
          <a:lstStyle/>
          <a:p>
            <a:pPr marL="0" indent="0">
              <a:buNone/>
            </a:pPr>
            <a:r>
              <a:rPr lang="fi-FI" dirty="0"/>
              <a:t>Esimerkki päivän kulusta</a:t>
            </a:r>
            <a:endParaRPr lang="fi-FI" b="1" dirty="0"/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09989263-C14A-4906-819C-F45E75060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911339"/>
              </p:ext>
            </p:extLst>
          </p:nvPr>
        </p:nvGraphicFramePr>
        <p:xfrm>
          <a:off x="838200" y="1866175"/>
          <a:ext cx="8968915" cy="363931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530371">
                  <a:extLst>
                    <a:ext uri="{9D8B030D-6E8A-4147-A177-3AD203B41FA5}">
                      <a16:colId xmlns:a16="http://schemas.microsoft.com/office/drawing/2014/main" val="1040591760"/>
                    </a:ext>
                  </a:extLst>
                </a:gridCol>
                <a:gridCol w="7438544">
                  <a:extLst>
                    <a:ext uri="{9D8B030D-6E8A-4147-A177-3AD203B41FA5}">
                      <a16:colId xmlns:a16="http://schemas.microsoft.com/office/drawing/2014/main" val="4184521398"/>
                    </a:ext>
                  </a:extLst>
                </a:gridCol>
              </a:tblGrid>
              <a:tr h="519902">
                <a:tc>
                  <a:txBody>
                    <a:bodyPr/>
                    <a:lstStyle/>
                    <a:p>
                      <a:r>
                        <a:rPr lang="fi-FI" sz="1600"/>
                        <a:t>Klo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600"/>
                        <a:t>Toiminta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822751"/>
                  </a:ext>
                </a:extLst>
              </a:tr>
              <a:tr h="519902">
                <a:tc>
                  <a:txBody>
                    <a:bodyPr/>
                    <a:lstStyle/>
                    <a:p>
                      <a:r>
                        <a:rPr lang="fi-FI" sz="1600" dirty="0"/>
                        <a:t>9-10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Pari tutustumisharjoitusta, Työnantajamielikuva 1, organisaatioon tutustuminen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490491"/>
                  </a:ext>
                </a:extLst>
              </a:tr>
              <a:tr h="519902">
                <a:tc>
                  <a:txBody>
                    <a:bodyPr/>
                    <a:lstStyle/>
                    <a:p>
                      <a:r>
                        <a:rPr lang="fi-FI" sz="1600"/>
                        <a:t>10-11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Tutustuminen toimipisteeseen ja/tai tuotantoon, uratarina nro 1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236639"/>
                  </a:ext>
                </a:extLst>
              </a:tr>
              <a:tr h="519902">
                <a:tc>
                  <a:txBody>
                    <a:bodyPr/>
                    <a:lstStyle/>
                    <a:p>
                      <a:r>
                        <a:rPr lang="fi-FI" sz="1600"/>
                        <a:t>11-12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Lounas yhdessä työntekijöiden kanssa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871029"/>
                  </a:ext>
                </a:extLst>
              </a:tr>
              <a:tr h="519902">
                <a:tc>
                  <a:txBody>
                    <a:bodyPr/>
                    <a:lstStyle/>
                    <a:p>
                      <a:r>
                        <a:rPr lang="fi-FI" sz="1600"/>
                        <a:t>12-13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Uratarina nro 2, työnvarjostus alkaa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462477"/>
                  </a:ext>
                </a:extLst>
              </a:tr>
              <a:tr h="519902">
                <a:tc>
                  <a:txBody>
                    <a:bodyPr/>
                    <a:lstStyle/>
                    <a:p>
                      <a:r>
                        <a:rPr lang="fi-FI" sz="1600"/>
                        <a:t>13-14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Työnvarjostus jatkuu, työntekijän haastattelu, kahvitauko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544952"/>
                  </a:ext>
                </a:extLst>
              </a:tr>
              <a:tr h="519902">
                <a:tc>
                  <a:txBody>
                    <a:bodyPr/>
                    <a:lstStyle/>
                    <a:p>
                      <a:r>
                        <a:rPr lang="fi-FI" sz="1600"/>
                        <a:t>14-15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Työnantajamielikuva 2, Unelmien työ ja palaute</a:t>
                      </a:r>
                    </a:p>
                  </a:txBody>
                  <a:tcPr marL="118159" marR="118159" marT="59080" marB="590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20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63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 1 cyan 2 vihreä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2" id="{05E16302-CD32-3C42-9A4F-4AAC2D1E4E18}" vid="{99484D1B-D783-9743-BC76-8E3B53A37A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0B4D418841CA46BFF9069A3560A0ED" ma:contentTypeVersion="3" ma:contentTypeDescription="Create a new document." ma:contentTypeScope="" ma:versionID="3f6a81063bca3d94dab1f01d5ae938e1">
  <xsd:schema xmlns:xsd="http://www.w3.org/2001/XMLSchema" xmlns:xs="http://www.w3.org/2001/XMLSchema" xmlns:p="http://schemas.microsoft.com/office/2006/metadata/properties" xmlns:ns2="bbbfcd44-6177-4734-b36e-45c23e66eac0" targetNamespace="http://schemas.microsoft.com/office/2006/metadata/properties" ma:root="true" ma:fieldsID="1dbf1080ac47da3d85d6f17ca1e1c174" ns2:_="">
    <xsd:import namespace="bbbfcd44-6177-4734-b36e-45c23e66ea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fcd44-6177-4734-b36e-45c23e66ea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48ACA18-007F-488F-866A-C04D3CE78C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A23EB5-CC4B-4CE8-B927-B380C53D6A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bfcd44-6177-4734-b36e-45c23e66ea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214137-A9D5-41B9-A677-78140DCEEAF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FI_EU-rahastot_TEM_v2</Template>
  <TotalTime>1338</TotalTime>
  <Words>53</Words>
  <Application>Microsoft Office PowerPoint</Application>
  <PresentationFormat>Laajakuva</PresentationFormat>
  <Paragraphs>15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System Font Regular</vt:lpstr>
      <vt:lpstr>Tahoma</vt:lpstr>
      <vt:lpstr>Office Theme</vt:lpstr>
      <vt:lpstr>Esimerkki päivän kulusta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Johanna Naukkarinen</dc:creator>
  <cp:lastModifiedBy>Anni-Elina Leinonen</cp:lastModifiedBy>
  <cp:revision>131</cp:revision>
  <dcterms:created xsi:type="dcterms:W3CDTF">2023-04-17T08:46:26Z</dcterms:created>
  <dcterms:modified xsi:type="dcterms:W3CDTF">2025-02-21T07:20:16Z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0x010100280B4D418841CA46BFF9069A3560A0ED</vt:lpwstr>
  </property>
</Properties>
</file>