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22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371"/>
    <a:srgbClr val="00A4CD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4" autoAdjust="0"/>
  </p:normalViewPr>
  <p:slideViewPr>
    <p:cSldViewPr snapToGrid="0">
      <p:cViewPr varScale="1">
        <p:scale>
          <a:sx n="94" d="100"/>
          <a:sy n="94" d="100"/>
        </p:scale>
        <p:origin x="6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FF52D-3802-4A03-8323-AE312A03D6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37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E14C0AE-4206-D41B-D2BF-32BAF4F0AFB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52" y="5894173"/>
            <a:ext cx="2079848" cy="91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0CBF85-3B3B-A721-D1A3-E740D72C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/>
              <a:t>Esimerkki 9.-luokkalaisen </a:t>
            </a:r>
            <a:r>
              <a:rPr lang="fi-FI" sz="2800" b="1" dirty="0" err="1"/>
              <a:t>TeknoTET</a:t>
            </a:r>
            <a:r>
              <a:rPr lang="fi-FI" sz="2800" b="1" dirty="0"/>
              <a:t>-lukujärjestyksestä</a:t>
            </a:r>
          </a:p>
        </p:txBody>
      </p:sp>
      <p:graphicFrame>
        <p:nvGraphicFramePr>
          <p:cNvPr id="3" name="Taulukko 3">
            <a:extLst>
              <a:ext uri="{FF2B5EF4-FFF2-40B4-BE49-F238E27FC236}">
                <a16:creationId xmlns:a16="http://schemas.microsoft.com/office/drawing/2014/main" id="{28FE4D73-DBB1-B420-FA80-F55C16D7CB01}"/>
              </a:ext>
            </a:extLst>
          </p:cNvPr>
          <p:cNvGraphicFramePr>
            <a:graphicFrameLocks noGrp="1"/>
          </p:cNvGraphicFramePr>
          <p:nvPr/>
        </p:nvGraphicFramePr>
        <p:xfrm>
          <a:off x="690372" y="1395307"/>
          <a:ext cx="10539816" cy="42797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104561">
                  <a:extLst>
                    <a:ext uri="{9D8B030D-6E8A-4147-A177-3AD203B41FA5}">
                      <a16:colId xmlns:a16="http://schemas.microsoft.com/office/drawing/2014/main" val="423215036"/>
                    </a:ext>
                  </a:extLst>
                </a:gridCol>
                <a:gridCol w="1876214">
                  <a:extLst>
                    <a:ext uri="{9D8B030D-6E8A-4147-A177-3AD203B41FA5}">
                      <a16:colId xmlns:a16="http://schemas.microsoft.com/office/drawing/2014/main" val="206752955"/>
                    </a:ext>
                  </a:extLst>
                </a:gridCol>
                <a:gridCol w="1998133">
                  <a:extLst>
                    <a:ext uri="{9D8B030D-6E8A-4147-A177-3AD203B41FA5}">
                      <a16:colId xmlns:a16="http://schemas.microsoft.com/office/drawing/2014/main" val="1916502547"/>
                    </a:ext>
                  </a:extLst>
                </a:gridCol>
                <a:gridCol w="1754293">
                  <a:extLst>
                    <a:ext uri="{9D8B030D-6E8A-4147-A177-3AD203B41FA5}">
                      <a16:colId xmlns:a16="http://schemas.microsoft.com/office/drawing/2014/main" val="4235735465"/>
                    </a:ext>
                  </a:extLst>
                </a:gridCol>
                <a:gridCol w="1876214">
                  <a:extLst>
                    <a:ext uri="{9D8B030D-6E8A-4147-A177-3AD203B41FA5}">
                      <a16:colId xmlns:a16="http://schemas.microsoft.com/office/drawing/2014/main" val="1195602822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498484179"/>
                    </a:ext>
                  </a:extLst>
                </a:gridCol>
              </a:tblGrid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>
                          <a:solidFill>
                            <a:schemeClr val="tx1"/>
                          </a:solidFill>
                        </a:rPr>
                        <a:t>Klo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ma 14.10.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ti 15.10.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ke 16.10.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to 17.10.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pe 18.10.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223406"/>
                  </a:ext>
                </a:extLst>
              </a:tr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/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Aamukahvit ja tutustumisharjoituksia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”Työhaastatteluun” valmistautuminen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Projektityöskentely jatkuu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Ohjelmointiharjoitus Pythonilla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Koko päivä </a:t>
                      </a:r>
                      <a:r>
                        <a:rPr lang="fi-FI" sz="1200" dirty="0" err="1"/>
                        <a:t>LUTilla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074175"/>
                  </a:ext>
                </a:extLst>
              </a:tr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/>
                        <a:t>10-11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Työnantajamielikuva 1, tutustuminen yritykseen  </a:t>
                      </a:r>
                    </a:p>
                    <a:p>
                      <a:pPr algn="ctr"/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Työhaastattelun simulointi HR-asiantuntijan kanssa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Projektityön viimeistely &amp; esittely</a:t>
                      </a:r>
                    </a:p>
                    <a:p>
                      <a:pPr algn="ctr"/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- ’’ - </a:t>
                      </a:r>
                    </a:p>
                    <a:p>
                      <a:pPr algn="ctr"/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459047"/>
                  </a:ext>
                </a:extLst>
              </a:tr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/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lounas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lounas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lounas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lounas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/>
                        <a:t>lounas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6987358"/>
                  </a:ext>
                </a:extLst>
              </a:tr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/>
                        <a:t>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Tuotantoon ja tuotteisiin tutustuminen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Projektinhallinnan aikataulutus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Uratarina nro 2</a:t>
                      </a:r>
                    </a:p>
                    <a:p>
                      <a:pPr algn="ctr"/>
                      <a:r>
                        <a:rPr lang="fi-FI" sz="1200" dirty="0"/>
                        <a:t>(asiantuntijatehtävä)</a:t>
                      </a:r>
                    </a:p>
                    <a:p>
                      <a:pPr algn="ctr"/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Työnvarjostus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362913"/>
                  </a:ext>
                </a:extLst>
              </a:tr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/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- ’’ -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Projektityöskentelyn ohjeet ja aloitus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Laitesuunnittelu </a:t>
                      </a:r>
                      <a:r>
                        <a:rPr lang="fi-FI" sz="1200" dirty="0" err="1"/>
                        <a:t>SolidWorksilla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Unelmien työ, työnantajamielikuva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3590428"/>
                  </a:ext>
                </a:extLst>
              </a:tr>
              <a:tr h="599924">
                <a:tc>
                  <a:txBody>
                    <a:bodyPr/>
                    <a:lstStyle/>
                    <a:p>
                      <a:pPr algn="l"/>
                      <a:r>
                        <a:rPr lang="fi-FI" b="1" dirty="0"/>
                        <a:t>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Uratarina nro 1 </a:t>
                      </a:r>
                    </a:p>
                    <a:p>
                      <a:pPr algn="ctr"/>
                      <a:r>
                        <a:rPr lang="fi-FI" sz="1200" dirty="0"/>
                        <a:t>(tuotannon tehtävä)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Projektityöskentely jatkuu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- ’’ -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Palaute ja arviointi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321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4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4D418841CA46BFF9069A3560A0ED" ma:contentTypeVersion="3" ma:contentTypeDescription="Create a new document." ma:contentTypeScope="" ma:versionID="3f6a81063bca3d94dab1f01d5ae938e1">
  <xsd:schema xmlns:xsd="http://www.w3.org/2001/XMLSchema" xmlns:xs="http://www.w3.org/2001/XMLSchema" xmlns:p="http://schemas.microsoft.com/office/2006/metadata/properties" xmlns:ns2="bbbfcd44-6177-4734-b36e-45c23e66eac0" targetNamespace="http://schemas.microsoft.com/office/2006/metadata/properties" ma:root="true" ma:fieldsID="1dbf1080ac47da3d85d6f17ca1e1c174" ns2:_="">
    <xsd:import namespace="bbbfcd44-6177-4734-b36e-45c23e66ea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fcd44-6177-4734-b36e-45c23e66e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ACA18-007F-488F-866A-C04D3CE78C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214137-A9D5-41B9-A677-78140DCEEAFC}">
  <ds:schemaRefs>
    <ds:schemaRef ds:uri="http://schemas.microsoft.com/office/2006/documentManagement/types"/>
    <ds:schemaRef ds:uri="http://schemas.microsoft.com/office/2006/metadata/properties"/>
    <ds:schemaRef ds:uri="bbbfcd44-6177-4734-b36e-45c23e66eac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2A23EB5-CC4B-4CE8-B927-B380C53D6A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bfcd44-6177-4734-b36e-45c23e66e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FI_EU-rahastot_TEM_v2</Template>
  <TotalTime>634</TotalTime>
  <Words>109</Words>
  <Application>Microsoft Office PowerPoint</Application>
  <PresentationFormat>Laajakuva</PresentationFormat>
  <Paragraphs>46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System Font Regular</vt:lpstr>
      <vt:lpstr>Tahoma</vt:lpstr>
      <vt:lpstr>Office Theme</vt:lpstr>
      <vt:lpstr>Esimerkki 9.-luokkalaisen TeknoTET-lukujärjestyksestä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Johanna Naukkarinen</dc:creator>
  <cp:lastModifiedBy>Anni-Elina Leinonen</cp:lastModifiedBy>
  <cp:revision>95</cp:revision>
  <cp:lastPrinted>2023-09-13T10:42:27Z</cp:lastPrinted>
  <dcterms:created xsi:type="dcterms:W3CDTF">2023-04-17T08:46:26Z</dcterms:created>
  <dcterms:modified xsi:type="dcterms:W3CDTF">2024-05-27T09:41:49Z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0x010100280B4D418841CA46BFF9069A3560A0ED</vt:lpwstr>
  </property>
</Properties>
</file>