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322" r:id="rId5"/>
  </p:sldIdLst>
  <p:sldSz cx="12192000" cy="6858000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E371"/>
    <a:srgbClr val="00A4CD"/>
    <a:srgbClr val="FFD3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eematyyli 1 - Korostu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74" autoAdjust="0"/>
  </p:normalViewPr>
  <p:slideViewPr>
    <p:cSldViewPr snapToGrid="0">
      <p:cViewPr varScale="1">
        <p:scale>
          <a:sx n="94" d="100"/>
          <a:sy n="94" d="100"/>
        </p:scale>
        <p:origin x="692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B766C-D144-4860-8378-C8AED84E14A7}" type="datetimeFigureOut">
              <a:rPr lang="en-GB" smtClean="0"/>
              <a:t>27/05/2024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4FF52D-3802-4A03-8323-AE312A03D6D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39607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04FF52D-3802-4A03-8323-AE312A03D6D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93798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4" name="Tekstin paikkamerkki 2">
            <a:extLst>
              <a:ext uri="{FF2B5EF4-FFF2-40B4-BE49-F238E27FC236}">
                <a16:creationId xmlns:a16="http://schemas.microsoft.com/office/drawing/2014/main" id="{F5D100CF-BE2E-9D42-9DFA-07F68F907EA1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3517107" y="4402697"/>
            <a:ext cx="5157787" cy="823912"/>
          </a:xfrm>
        </p:spPr>
        <p:txBody>
          <a:bodyPr lIns="0" tIns="0" rIns="0" bIns="0" anchor="t" anchorCtr="0">
            <a:normAutofit/>
          </a:bodyPr>
          <a:lstStyle>
            <a:lvl1pPr marL="0" indent="0" algn="ctr">
              <a:buNone/>
              <a:defRPr sz="1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Alaotsikko 2">
            <a:extLst>
              <a:ext uri="{FF2B5EF4-FFF2-40B4-BE49-F238E27FC236}">
                <a16:creationId xmlns:a16="http://schemas.microsoft.com/office/drawing/2014/main" id="{E5FF0748-A3B1-8241-ADBD-A3017D48D4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78207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5769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12191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731102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6916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6" name="Picture Placeholder 7">
            <a:extLst>
              <a:ext uri="{FF2B5EF4-FFF2-40B4-BE49-F238E27FC236}">
                <a16:creationId xmlns:a16="http://schemas.microsoft.com/office/drawing/2014/main" id="{4A4925B0-A7C3-443B-83E9-526A2BE64B7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04205" y="164591"/>
            <a:ext cx="5806440" cy="553669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117073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DC208-0BC6-4780-8569-0CCC5C8BC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744" y="758762"/>
            <a:ext cx="9431782" cy="285273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CBEED2-7281-4966-AB72-5E594107A5D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389536" y="419184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BF2496A5-3E1B-4BA1-B42F-6D9B3BBB989A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1389536" y="4560256"/>
            <a:ext cx="9431782" cy="360000"/>
          </a:xfrm>
        </p:spPr>
        <p:txBody>
          <a:bodyPr anchor="ctr" anchorCtr="0"/>
          <a:lstStyle>
            <a:lvl1pPr marL="0" indent="0" algn="ctr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14827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05B7F3-1215-4921-A314-96E4FC2B1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372" y="365125"/>
            <a:ext cx="10663428" cy="626999"/>
          </a:xfrm>
        </p:spPr>
        <p:txBody>
          <a:bodyPr/>
          <a:lstStyle>
            <a:lvl1pPr>
              <a:defRPr b="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05817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5175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Picture Backgroun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7">
            <a:extLst>
              <a:ext uri="{FF2B5EF4-FFF2-40B4-BE49-F238E27FC236}">
                <a16:creationId xmlns:a16="http://schemas.microsoft.com/office/drawing/2014/main" id="{8C8AA788-1511-D443-BE5F-7908AB2BA881}"/>
              </a:ext>
            </a:extLst>
          </p:cNvPr>
          <p:cNvSpPr/>
          <p:nvPr userDrawn="1"/>
        </p:nvSpPr>
        <p:spPr>
          <a:xfrm>
            <a:off x="0" y="-1"/>
            <a:ext cx="12192000" cy="5936347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92595"/>
            <a:ext cx="9144000" cy="2387600"/>
          </a:xfrm>
        </p:spPr>
        <p:txBody>
          <a:bodyPr anchor="b"/>
          <a:lstStyle>
            <a:lvl1pPr algn="ctr">
              <a:defRPr sz="72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FDDA9F-DC3B-4803-9730-F564F287A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42018"/>
            <a:ext cx="9144000" cy="1655762"/>
          </a:xfrm>
        </p:spPr>
        <p:txBody>
          <a:bodyPr/>
          <a:lstStyle>
            <a:lvl1pPr marL="0" indent="0" algn="ctr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 subtitle style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4180072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E6260-E36C-484A-9F25-1346EC50A8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2000" y="692594"/>
            <a:ext cx="4694400" cy="4784662"/>
          </a:xfrm>
        </p:spPr>
        <p:txBody>
          <a:bodyPr anchor="ctr" anchorCtr="0"/>
          <a:lstStyle>
            <a:lvl1pPr algn="ctr">
              <a:defRPr sz="6000"/>
            </a:lvl1pPr>
          </a:lstStyle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4" name="Picture Placeholder 7">
            <a:extLst>
              <a:ext uri="{FF2B5EF4-FFF2-40B4-BE49-F238E27FC236}">
                <a16:creationId xmlns:a16="http://schemas.microsoft.com/office/drawing/2014/main" id="{D72FC982-DA0F-4EC6-9E18-B415AECBABF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712017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608688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92808"/>
            <a:ext cx="9360000" cy="3639312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540221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198187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C60B309-4C5E-46DE-A832-32BA260737F9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30930" y="2190100"/>
            <a:ext cx="4889066" cy="3342020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07F3B56D-9577-4E8F-BADA-CE87085A9970}"/>
              </a:ext>
            </a:extLst>
          </p:cNvPr>
          <p:cNvSpPr>
            <a:spLocks noGrp="1"/>
          </p:cNvSpPr>
          <p:nvPr>
            <p:ph type="body" idx="11"/>
          </p:nvPr>
        </p:nvSpPr>
        <p:spPr>
          <a:xfrm>
            <a:off x="839789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7" name="Text Placeholder 4">
            <a:extLst>
              <a:ext uri="{FF2B5EF4-FFF2-40B4-BE49-F238E27FC236}">
                <a16:creationId xmlns:a16="http://schemas.microsoft.com/office/drawing/2014/main" id="{8A5A6492-7F8A-40F8-A303-F85F69C9F3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30930" y="1757429"/>
            <a:ext cx="4887478" cy="361299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6744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 dirty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1"/>
            <a:ext cx="6095999" cy="589230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3041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DB878-8E84-426A-BEF0-AF1AAFA1F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4889066" cy="1033907"/>
          </a:xfrm>
        </p:spPr>
        <p:txBody>
          <a:bodyPr/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3B6CAA-4767-42B4-A19C-0CFD9AFC8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86786"/>
            <a:ext cx="4889066" cy="3645334"/>
          </a:xfrm>
        </p:spPr>
        <p:txBody>
          <a:bodyPr/>
          <a:lstStyle>
            <a:lvl1pPr>
              <a:lnSpc>
                <a:spcPct val="80000"/>
              </a:lnSpc>
              <a:defRPr sz="2000"/>
            </a:lvl1pPr>
            <a:lvl2pPr>
              <a:lnSpc>
                <a:spcPct val="80000"/>
              </a:lnSpc>
              <a:defRPr sz="1800"/>
            </a:lvl2pPr>
            <a:lvl3pPr>
              <a:lnSpc>
                <a:spcPct val="80000"/>
              </a:lnSpc>
              <a:defRPr sz="1800"/>
            </a:lvl3pPr>
            <a:lvl4pPr>
              <a:lnSpc>
                <a:spcPct val="80000"/>
              </a:lnSpc>
              <a:defRPr sz="1800"/>
            </a:lvl4pPr>
            <a:lvl5pPr>
              <a:lnSpc>
                <a:spcPct val="80000"/>
              </a:lnSpc>
              <a:defRPr sz="1800"/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5" name="Picture Placeholder 7">
            <a:extLst>
              <a:ext uri="{FF2B5EF4-FFF2-40B4-BE49-F238E27FC236}">
                <a16:creationId xmlns:a16="http://schemas.microsoft.com/office/drawing/2014/main" id="{013A0638-FECF-4E12-8249-5A24119A476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45937" y="274319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  <p:sp>
        <p:nvSpPr>
          <p:cNvPr id="7" name="Picture Placeholder 7">
            <a:extLst>
              <a:ext uri="{FF2B5EF4-FFF2-40B4-BE49-F238E27FC236}">
                <a16:creationId xmlns:a16="http://schemas.microsoft.com/office/drawing/2014/main" id="{AE8BC2DE-23EE-4F0E-A759-42E68FCA6E7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45937" y="3054095"/>
            <a:ext cx="5591556" cy="2633473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en-US" noProof="0"/>
              <a:t>Click icon to add picture</a:t>
            </a:r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021953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uorakulmio 12">
            <a:extLst>
              <a:ext uri="{FF2B5EF4-FFF2-40B4-BE49-F238E27FC236}">
                <a16:creationId xmlns:a16="http://schemas.microsoft.com/office/drawing/2014/main" id="{D1E499DF-39A6-429A-A8B5-51C710E9F1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5894173"/>
            <a:ext cx="12192000" cy="96382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 noProof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2BCEDC-5BF0-4641-B029-97A0073B2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3907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en-US" noProof="0"/>
              <a:t>Click to edit Master title style</a:t>
            </a:r>
            <a:endParaRPr lang="fi-FI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F58EF0-5CC6-4362-996D-AE27B9C25A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92808"/>
            <a:ext cx="10515600" cy="363931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fi-FI" noProof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DB7AEB-FC4F-44E0-8373-3FBAF0071727}"/>
              </a:ext>
            </a:extLst>
          </p:cNvPr>
          <p:cNvSpPr txBox="1"/>
          <p:nvPr userDrawn="1"/>
        </p:nvSpPr>
        <p:spPr>
          <a:xfrm>
            <a:off x="2971800" y="6240780"/>
            <a:ext cx="6249924" cy="2769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lang="fi-FI" noProof="0"/>
              <a:t>Uudistuva ja osaava Suomi 2021–2027</a:t>
            </a:r>
          </a:p>
        </p:txBody>
      </p:sp>
      <p:pic>
        <p:nvPicPr>
          <p:cNvPr id="10" name="Kuva 8">
            <a:extLst>
              <a:ext uri="{FF2B5EF4-FFF2-40B4-BE49-F238E27FC236}">
                <a16:creationId xmlns:a16="http://schemas.microsoft.com/office/drawing/2014/main" id="{52E1622E-5A65-4724-91BA-D79AA8AD78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146219" y="6048766"/>
            <a:ext cx="3153035" cy="661519"/>
          </a:xfrm>
          <a:prstGeom prst="rect">
            <a:avLst/>
          </a:prstGeom>
        </p:spPr>
      </p:pic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2E14C0AE-4206-D41B-D2BF-32BAF4F0AFB9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2152" y="5894173"/>
            <a:ext cx="2079848" cy="9173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15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67" r:id="rId3"/>
    <p:sldLayoutId id="2147483650" r:id="rId4"/>
    <p:sldLayoutId id="2147483662" r:id="rId5"/>
    <p:sldLayoutId id="2147483664" r:id="rId6"/>
    <p:sldLayoutId id="2147483665" r:id="rId7"/>
    <p:sldLayoutId id="2147483666" r:id="rId8"/>
    <p:sldLayoutId id="2147483668" r:id="rId9"/>
    <p:sldLayoutId id="2147483669" r:id="rId10"/>
    <p:sldLayoutId id="2147483670" r:id="rId11"/>
    <p:sldLayoutId id="2147483651" r:id="rId12"/>
    <p:sldLayoutId id="2147483654" r:id="rId13"/>
    <p:sldLayoutId id="2147483655" r:id="rId14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0"/>
        </a:spcBef>
        <a:buFont typeface="System Font Regular"/>
        <a:buChar char="−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0"/>
        </a:spcBef>
        <a:buFont typeface="Courier New" panose="02070309020205020404" pitchFamily="49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0CBF85-3B3B-A721-D1A3-E740D72C5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b="1" dirty="0"/>
              <a:t>Esimerkki 9.-luokkalaisen </a:t>
            </a:r>
            <a:r>
              <a:rPr lang="fi-FI" sz="2800" b="1" dirty="0" err="1"/>
              <a:t>TeknoTET</a:t>
            </a:r>
            <a:r>
              <a:rPr lang="fi-FI" sz="2800" b="1" dirty="0"/>
              <a:t>-lukujärjestyksestä</a:t>
            </a:r>
          </a:p>
        </p:txBody>
      </p:sp>
      <p:graphicFrame>
        <p:nvGraphicFramePr>
          <p:cNvPr id="3" name="Taulukko 3">
            <a:extLst>
              <a:ext uri="{FF2B5EF4-FFF2-40B4-BE49-F238E27FC236}">
                <a16:creationId xmlns:a16="http://schemas.microsoft.com/office/drawing/2014/main" id="{28FE4D73-DBB1-B420-FA80-F55C16D7CB01}"/>
              </a:ext>
            </a:extLst>
          </p:cNvPr>
          <p:cNvGraphicFramePr>
            <a:graphicFrameLocks noGrp="1"/>
          </p:cNvGraphicFramePr>
          <p:nvPr/>
        </p:nvGraphicFramePr>
        <p:xfrm>
          <a:off x="690372" y="1395307"/>
          <a:ext cx="10539816" cy="42797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104561">
                  <a:extLst>
                    <a:ext uri="{9D8B030D-6E8A-4147-A177-3AD203B41FA5}">
                      <a16:colId xmlns:a16="http://schemas.microsoft.com/office/drawing/2014/main" val="423215036"/>
                    </a:ext>
                  </a:extLst>
                </a:gridCol>
                <a:gridCol w="1876214">
                  <a:extLst>
                    <a:ext uri="{9D8B030D-6E8A-4147-A177-3AD203B41FA5}">
                      <a16:colId xmlns:a16="http://schemas.microsoft.com/office/drawing/2014/main" val="206752955"/>
                    </a:ext>
                  </a:extLst>
                </a:gridCol>
                <a:gridCol w="1998133">
                  <a:extLst>
                    <a:ext uri="{9D8B030D-6E8A-4147-A177-3AD203B41FA5}">
                      <a16:colId xmlns:a16="http://schemas.microsoft.com/office/drawing/2014/main" val="1916502547"/>
                    </a:ext>
                  </a:extLst>
                </a:gridCol>
                <a:gridCol w="1754293">
                  <a:extLst>
                    <a:ext uri="{9D8B030D-6E8A-4147-A177-3AD203B41FA5}">
                      <a16:colId xmlns:a16="http://schemas.microsoft.com/office/drawing/2014/main" val="4235735465"/>
                    </a:ext>
                  </a:extLst>
                </a:gridCol>
                <a:gridCol w="1876214">
                  <a:extLst>
                    <a:ext uri="{9D8B030D-6E8A-4147-A177-3AD203B41FA5}">
                      <a16:colId xmlns:a16="http://schemas.microsoft.com/office/drawing/2014/main" val="1195602822"/>
                    </a:ext>
                  </a:extLst>
                </a:gridCol>
                <a:gridCol w="1930401">
                  <a:extLst>
                    <a:ext uri="{9D8B030D-6E8A-4147-A177-3AD203B41FA5}">
                      <a16:colId xmlns:a16="http://schemas.microsoft.com/office/drawing/2014/main" val="498484179"/>
                    </a:ext>
                  </a:extLst>
                </a:gridCol>
              </a:tblGrid>
              <a:tr h="599924">
                <a:tc>
                  <a:txBody>
                    <a:bodyPr/>
                    <a:lstStyle/>
                    <a:p>
                      <a:pPr algn="l"/>
                      <a:r>
                        <a:rPr lang="fi-FI" b="1" dirty="0">
                          <a:solidFill>
                            <a:schemeClr val="tx1"/>
                          </a:solidFill>
                        </a:rPr>
                        <a:t>Klo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ma 14.10.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ti 15.10.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ke 16.10.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to 17.10.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dirty="0">
                          <a:solidFill>
                            <a:schemeClr val="tx1"/>
                          </a:solidFill>
                        </a:rPr>
                        <a:t>pe 18.10.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223406"/>
                  </a:ext>
                </a:extLst>
              </a:tr>
              <a:tr h="599924">
                <a:tc>
                  <a:txBody>
                    <a:bodyPr/>
                    <a:lstStyle/>
                    <a:p>
                      <a:pPr algn="l"/>
                      <a:r>
                        <a:rPr lang="fi-FI" b="1" dirty="0"/>
                        <a:t>9-10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Aamukahvit ja tutustumisharjoituksia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”Työhaastatteluun” valmistautuminen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Projektityöskentely jatkuu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Ohjelmointiharjoitus Pythonilla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Koko päivä </a:t>
                      </a:r>
                      <a:r>
                        <a:rPr lang="fi-FI" sz="1200" dirty="0" err="1"/>
                        <a:t>LUTilla</a:t>
                      </a:r>
                      <a:endParaRPr lang="fi-FI" sz="1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5074175"/>
                  </a:ext>
                </a:extLst>
              </a:tr>
              <a:tr h="599924">
                <a:tc>
                  <a:txBody>
                    <a:bodyPr/>
                    <a:lstStyle/>
                    <a:p>
                      <a:pPr algn="l"/>
                      <a:r>
                        <a:rPr lang="fi-FI" b="1" dirty="0"/>
                        <a:t>10-11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Työnantajamielikuva 1, tutustuminen yritykseen  </a:t>
                      </a:r>
                    </a:p>
                    <a:p>
                      <a:pPr algn="ctr"/>
                      <a:endParaRPr lang="fi-FI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Työhaastattelun simulointi HR-asiantuntijan kanssa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Projektityön viimeistely &amp; esittely</a:t>
                      </a:r>
                    </a:p>
                    <a:p>
                      <a:pPr algn="ctr"/>
                      <a:endParaRPr lang="fi-FI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- ’’ - </a:t>
                      </a:r>
                    </a:p>
                    <a:p>
                      <a:pPr algn="ctr"/>
                      <a:endParaRPr lang="fi-FI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0459047"/>
                  </a:ext>
                </a:extLst>
              </a:tr>
              <a:tr h="599924">
                <a:tc>
                  <a:txBody>
                    <a:bodyPr/>
                    <a:lstStyle/>
                    <a:p>
                      <a:pPr algn="l"/>
                      <a:r>
                        <a:rPr lang="fi-FI" b="1" dirty="0"/>
                        <a:t>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/>
                        <a:t>lounas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/>
                        <a:t>lounas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/>
                        <a:t>lounas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/>
                        <a:t>lounas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b="1" dirty="0"/>
                        <a:t>lounas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6987358"/>
                  </a:ext>
                </a:extLst>
              </a:tr>
              <a:tr h="599924">
                <a:tc>
                  <a:txBody>
                    <a:bodyPr/>
                    <a:lstStyle/>
                    <a:p>
                      <a:pPr algn="l"/>
                      <a:r>
                        <a:rPr lang="fi-FI" b="1" dirty="0"/>
                        <a:t>12-13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Tuotantoon ja tuotteisiin tutustuminen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Projektinhallinnan aikataulutus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Uratarina nro 2</a:t>
                      </a:r>
                    </a:p>
                    <a:p>
                      <a:pPr algn="ctr"/>
                      <a:r>
                        <a:rPr lang="fi-FI" sz="1200" dirty="0"/>
                        <a:t>(asiantuntijatehtävä)</a:t>
                      </a:r>
                    </a:p>
                    <a:p>
                      <a:pPr algn="ctr"/>
                      <a:endParaRPr lang="fi-FI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Työnvarjostus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11362913"/>
                  </a:ext>
                </a:extLst>
              </a:tr>
              <a:tr h="599924">
                <a:tc>
                  <a:txBody>
                    <a:bodyPr/>
                    <a:lstStyle/>
                    <a:p>
                      <a:pPr algn="l"/>
                      <a:r>
                        <a:rPr lang="fi-FI" b="1" dirty="0"/>
                        <a:t>13-14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- ’’ -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Projektityöskentelyn ohjeet ja aloitus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Laitesuunnittelu </a:t>
                      </a:r>
                      <a:r>
                        <a:rPr lang="fi-FI" sz="1200" dirty="0" err="1"/>
                        <a:t>SolidWorksilla</a:t>
                      </a:r>
                      <a:endParaRPr lang="fi-FI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Unelmien työ, työnantajamielikuva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83590428"/>
                  </a:ext>
                </a:extLst>
              </a:tr>
              <a:tr h="599924">
                <a:tc>
                  <a:txBody>
                    <a:bodyPr/>
                    <a:lstStyle/>
                    <a:p>
                      <a:pPr algn="l"/>
                      <a:r>
                        <a:rPr lang="fi-FI" b="1" dirty="0"/>
                        <a:t>14-15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Uratarina nro 1 </a:t>
                      </a:r>
                    </a:p>
                    <a:p>
                      <a:pPr algn="ctr"/>
                      <a:r>
                        <a:rPr lang="fi-FI" sz="1200" dirty="0"/>
                        <a:t>(tuotannon tehtävä)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Projektityöskentely jatkuu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200" dirty="0"/>
                        <a:t>- ’’ -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Palaute ja arviointi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xxx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13215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8748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 1 cyan 2 vihreä">
      <a:dk1>
        <a:srgbClr val="000000"/>
      </a:dk1>
      <a:lt1>
        <a:srgbClr val="FFFFFF"/>
      </a:lt1>
      <a:dk2>
        <a:srgbClr val="595959"/>
      </a:dk2>
      <a:lt2>
        <a:srgbClr val="E7E6E6"/>
      </a:lt2>
      <a:accent1>
        <a:srgbClr val="31E1E9"/>
      </a:accent1>
      <a:accent2>
        <a:srgbClr val="D1E371"/>
      </a:accent2>
      <a:accent3>
        <a:srgbClr val="767171"/>
      </a:accent3>
      <a:accent4>
        <a:srgbClr val="BFBFBF"/>
      </a:accent4>
      <a:accent5>
        <a:srgbClr val="98F0F4"/>
      </a:accent5>
      <a:accent6>
        <a:srgbClr val="E8F1B8"/>
      </a:accent6>
      <a:hlink>
        <a:srgbClr val="0563C1"/>
      </a:hlink>
      <a:folHlink>
        <a:srgbClr val="954F72"/>
      </a:folHlink>
    </a:clrScheme>
    <a:fontScheme name="Tahom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FI_EU-rahastot_TEM_v2" id="{05E16302-CD32-3C42-9A4F-4AAC2D1E4E18}" vid="{99484D1B-D783-9743-BC76-8E3B53A37AD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0B4D418841CA46BFF9069A3560A0ED" ma:contentTypeVersion="3" ma:contentTypeDescription="Create a new document." ma:contentTypeScope="" ma:versionID="3f6a81063bca3d94dab1f01d5ae938e1">
  <xsd:schema xmlns:xsd="http://www.w3.org/2001/XMLSchema" xmlns:xs="http://www.w3.org/2001/XMLSchema" xmlns:p="http://schemas.microsoft.com/office/2006/metadata/properties" xmlns:ns2="bbbfcd44-6177-4734-b36e-45c23e66eac0" targetNamespace="http://schemas.microsoft.com/office/2006/metadata/properties" ma:root="true" ma:fieldsID="1dbf1080ac47da3d85d6f17ca1e1c174" ns2:_="">
    <xsd:import namespace="bbbfcd44-6177-4734-b36e-45c23e66ea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bfcd44-6177-4734-b36e-45c23e66eac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8ACA18-007F-488F-866A-C04D3CE78C5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8214137-A9D5-41B9-A677-78140DCEEAFC}">
  <ds:schemaRefs>
    <ds:schemaRef ds:uri="http://schemas.microsoft.com/office/2006/documentManagement/types"/>
    <ds:schemaRef ds:uri="http://schemas.microsoft.com/office/2006/metadata/properties"/>
    <ds:schemaRef ds:uri="bbbfcd44-6177-4734-b36e-45c23e66eac0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22A23EB5-CC4B-4CE8-B927-B380C53D6AF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bbfcd44-6177-4734-b36e-45c23e66ea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FI_EU-rahastot_TEM_v2</Template>
  <TotalTime>634</TotalTime>
  <Words>109</Words>
  <Application>Microsoft Office PowerPoint</Application>
  <PresentationFormat>Laajakuva</PresentationFormat>
  <Paragraphs>46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7" baseType="lpstr">
      <vt:lpstr>Arial</vt:lpstr>
      <vt:lpstr>Calibri</vt:lpstr>
      <vt:lpstr>Courier New</vt:lpstr>
      <vt:lpstr>System Font Regular</vt:lpstr>
      <vt:lpstr>Tahoma</vt:lpstr>
      <vt:lpstr>Office Theme</vt:lpstr>
      <vt:lpstr>Esimerkki 9.-luokkalaisen TeknoTET-lukujärjestyksestä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Lorem ipsum</dc:title>
  <dc:creator>Johanna Naukkarinen</dc:creator>
  <cp:lastModifiedBy>Anni-Elina Leinonen</cp:lastModifiedBy>
  <cp:revision>95</cp:revision>
  <cp:lastPrinted>2023-09-13T10:42:27Z</cp:lastPrinted>
  <dcterms:created xsi:type="dcterms:W3CDTF">2023-04-17T08:46:26Z</dcterms:created>
  <dcterms:modified xsi:type="dcterms:W3CDTF">2024-05-27T09:41:49Z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0x010100280B4D418841CA46BFF9069A3560A0ED</vt:lpwstr>
  </property>
</Properties>
</file>